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5" r:id="rId1"/>
  </p:sldMasterIdLst>
  <p:notesMasterIdLst>
    <p:notesMasterId r:id="rId39"/>
  </p:notesMasterIdLst>
  <p:handoutMasterIdLst>
    <p:handoutMasterId r:id="rId40"/>
  </p:handoutMasterIdLst>
  <p:sldIdLst>
    <p:sldId id="265" r:id="rId2"/>
    <p:sldId id="365" r:id="rId3"/>
    <p:sldId id="490" r:id="rId4"/>
    <p:sldId id="585" r:id="rId5"/>
    <p:sldId id="602" r:id="rId6"/>
    <p:sldId id="519" r:id="rId7"/>
    <p:sldId id="520" r:id="rId8"/>
    <p:sldId id="604" r:id="rId9"/>
    <p:sldId id="571" r:id="rId10"/>
    <p:sldId id="572" r:id="rId11"/>
    <p:sldId id="605" r:id="rId12"/>
    <p:sldId id="595" r:id="rId13"/>
    <p:sldId id="575" r:id="rId14"/>
    <p:sldId id="606" r:id="rId15"/>
    <p:sldId id="607" r:id="rId16"/>
    <p:sldId id="608" r:id="rId17"/>
    <p:sldId id="609" r:id="rId18"/>
    <p:sldId id="610" r:id="rId19"/>
    <p:sldId id="611" r:id="rId20"/>
    <p:sldId id="612" r:id="rId21"/>
    <p:sldId id="613" r:id="rId22"/>
    <p:sldId id="576" r:id="rId23"/>
    <p:sldId id="577" r:id="rId24"/>
    <p:sldId id="614" r:id="rId25"/>
    <p:sldId id="578" r:id="rId26"/>
    <p:sldId id="579" r:id="rId27"/>
    <p:sldId id="615" r:id="rId28"/>
    <p:sldId id="580" r:id="rId29"/>
    <p:sldId id="581" r:id="rId30"/>
    <p:sldId id="616" r:id="rId31"/>
    <p:sldId id="617" r:id="rId32"/>
    <p:sldId id="584" r:id="rId33"/>
    <p:sldId id="599" r:id="rId34"/>
    <p:sldId id="618" r:id="rId35"/>
    <p:sldId id="619" r:id="rId36"/>
    <p:sldId id="601" r:id="rId37"/>
    <p:sldId id="367" r:id="rId38"/>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814AC"/>
    <a:srgbClr val="367B1B"/>
    <a:srgbClr val="A21E70"/>
    <a:srgbClr val="A6834A"/>
    <a:srgbClr val="1A0EB2"/>
    <a:srgbClr val="5FFB11"/>
    <a:srgbClr val="0118BF"/>
    <a:srgbClr val="DCEBF4"/>
    <a:srgbClr val="38B8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AEF071-57C8-4912-9815-AF678AB1767F}" v="90" dt="2023-11-01T14:23:30.1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46" autoAdjust="0"/>
    <p:restoredTop sz="92727" autoAdjust="0"/>
  </p:normalViewPr>
  <p:slideViewPr>
    <p:cSldViewPr snapToGrid="0">
      <p:cViewPr varScale="1">
        <p:scale>
          <a:sx n="55" d="100"/>
          <a:sy n="55" d="100"/>
        </p:scale>
        <p:origin x="113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u Thao" userId="2c068e76ad5633ce" providerId="LiveId" clId="{61A74E31-8AB1-4034-B728-50F4E5733670}"/>
    <pc:docChg chg="undo custSel addSld delSld modSld">
      <pc:chgData name="Thu Thao" userId="2c068e76ad5633ce" providerId="LiveId" clId="{61A74E31-8AB1-4034-B728-50F4E5733670}" dt="2023-09-30T14:48:38.771" v="1050" actId="1076"/>
      <pc:docMkLst>
        <pc:docMk/>
      </pc:docMkLst>
      <pc:sldChg chg="modSp mod">
        <pc:chgData name="Thu Thao" userId="2c068e76ad5633ce" providerId="LiveId" clId="{61A74E31-8AB1-4034-B728-50F4E5733670}" dt="2023-09-30T14:48:38.771" v="1050" actId="1076"/>
        <pc:sldMkLst>
          <pc:docMk/>
          <pc:sldMk cId="589610655" sldId="265"/>
        </pc:sldMkLst>
        <pc:spChg chg="mod">
          <ac:chgData name="Thu Thao" userId="2c068e76ad5633ce" providerId="LiveId" clId="{61A74E31-8AB1-4034-B728-50F4E5733670}" dt="2023-09-28T04:12:10.331" v="5"/>
          <ac:spMkLst>
            <pc:docMk/>
            <pc:sldMk cId="589610655" sldId="265"/>
            <ac:spMk id="7" creationId="{00000000-0000-0000-0000-000000000000}"/>
          </ac:spMkLst>
        </pc:spChg>
        <pc:picChg chg="mod">
          <ac:chgData name="Thu Thao" userId="2c068e76ad5633ce" providerId="LiveId" clId="{61A74E31-8AB1-4034-B728-50F4E5733670}" dt="2023-09-30T14:48:38.771" v="1050" actId="1076"/>
          <ac:picMkLst>
            <pc:docMk/>
            <pc:sldMk cId="589610655" sldId="265"/>
            <ac:picMk id="3" creationId="{00000000-0000-0000-0000-000000000000}"/>
          </ac:picMkLst>
        </pc:picChg>
      </pc:sldChg>
      <pc:sldChg chg="addSp modSp mod">
        <pc:chgData name="Thu Thao" userId="2c068e76ad5633ce" providerId="LiveId" clId="{61A74E31-8AB1-4034-B728-50F4E5733670}" dt="2023-09-30T14:01:09.797" v="529" actId="1036"/>
        <pc:sldMkLst>
          <pc:docMk/>
          <pc:sldMk cId="4212956585" sldId="365"/>
        </pc:sldMkLst>
        <pc:spChg chg="add mod ord">
          <ac:chgData name="Thu Thao" userId="2c068e76ad5633ce" providerId="LiveId" clId="{61A74E31-8AB1-4034-B728-50F4E5733670}" dt="2023-09-30T13:47:53.169" v="259" actId="1036"/>
          <ac:spMkLst>
            <pc:docMk/>
            <pc:sldMk cId="4212956585" sldId="365"/>
            <ac:spMk id="2" creationId="{F50181C0-7913-8B4C-0150-5C77C9E76DFE}"/>
          </ac:spMkLst>
        </pc:spChg>
        <pc:spChg chg="add mod">
          <ac:chgData name="Thu Thao" userId="2c068e76ad5633ce" providerId="LiveId" clId="{61A74E31-8AB1-4034-B728-50F4E5733670}" dt="2023-09-30T13:47:42.132" v="254" actId="207"/>
          <ac:spMkLst>
            <pc:docMk/>
            <pc:sldMk cId="4212956585" sldId="365"/>
            <ac:spMk id="3" creationId="{2A6F0AEC-7045-303F-4720-B019078984CA}"/>
          </ac:spMkLst>
        </pc:spChg>
        <pc:spChg chg="mod">
          <ac:chgData name="Thu Thao" userId="2c068e76ad5633ce" providerId="LiveId" clId="{61A74E31-8AB1-4034-B728-50F4E5733670}" dt="2023-09-30T13:42:23.329" v="193" actId="948"/>
          <ac:spMkLst>
            <pc:docMk/>
            <pc:sldMk cId="4212956585" sldId="365"/>
            <ac:spMk id="4" creationId="{00000000-0000-0000-0000-000000000000}"/>
          </ac:spMkLst>
        </pc:spChg>
        <pc:spChg chg="mod">
          <ac:chgData name="Thu Thao" userId="2c068e76ad5633ce" providerId="LiveId" clId="{61A74E31-8AB1-4034-B728-50F4E5733670}" dt="2023-09-30T13:46:41.447" v="249" actId="1038"/>
          <ac:spMkLst>
            <pc:docMk/>
            <pc:sldMk cId="4212956585" sldId="365"/>
            <ac:spMk id="7" creationId="{00000000-0000-0000-0000-000000000000}"/>
          </ac:spMkLst>
        </pc:spChg>
        <pc:graphicFrameChg chg="mod">
          <ac:chgData name="Thu Thao" userId="2c068e76ad5633ce" providerId="LiveId" clId="{61A74E31-8AB1-4034-B728-50F4E5733670}" dt="2023-09-30T13:47:05.183" v="252"/>
          <ac:graphicFrameMkLst>
            <pc:docMk/>
            <pc:sldMk cId="4212956585" sldId="365"/>
            <ac:graphicFrameMk id="14" creationId="{00000000-0000-0000-0000-000000000000}"/>
          </ac:graphicFrameMkLst>
        </pc:graphicFrameChg>
        <pc:picChg chg="mod">
          <ac:chgData name="Thu Thao" userId="2c068e76ad5633ce" providerId="LiveId" clId="{61A74E31-8AB1-4034-B728-50F4E5733670}" dt="2023-09-30T14:01:09.797" v="529" actId="1036"/>
          <ac:picMkLst>
            <pc:docMk/>
            <pc:sldMk cId="4212956585" sldId="365"/>
            <ac:picMk id="5" creationId="{00000000-0000-0000-0000-000000000000}"/>
          </ac:picMkLst>
        </pc:picChg>
      </pc:sldChg>
      <pc:sldChg chg="modSp">
        <pc:chgData name="Thu Thao" userId="2c068e76ad5633ce" providerId="LiveId" clId="{61A74E31-8AB1-4034-B728-50F4E5733670}" dt="2023-09-28T04:12:26.271" v="6"/>
        <pc:sldMkLst>
          <pc:docMk/>
          <pc:sldMk cId="1166080980" sldId="367"/>
        </pc:sldMkLst>
        <pc:spChg chg="mod">
          <ac:chgData name="Thu Thao" userId="2c068e76ad5633ce" providerId="LiveId" clId="{61A74E31-8AB1-4034-B728-50F4E5733670}" dt="2023-09-28T04:12:26.271" v="6"/>
          <ac:spMkLst>
            <pc:docMk/>
            <pc:sldMk cId="1166080980" sldId="367"/>
            <ac:spMk id="8" creationId="{52456086-8919-4903-82F4-3F68D7C87E67}"/>
          </ac:spMkLst>
        </pc:spChg>
      </pc:sldChg>
      <pc:sldChg chg="modSp mod">
        <pc:chgData name="Thu Thao" userId="2c068e76ad5633ce" providerId="LiveId" clId="{61A74E31-8AB1-4034-B728-50F4E5733670}" dt="2023-09-30T14:01:15.887" v="531" actId="1076"/>
        <pc:sldMkLst>
          <pc:docMk/>
          <pc:sldMk cId="645601834" sldId="490"/>
        </pc:sldMkLst>
        <pc:spChg chg="mod">
          <ac:chgData name="Thu Thao" userId="2c068e76ad5633ce" providerId="LiveId" clId="{61A74E31-8AB1-4034-B728-50F4E5733670}" dt="2023-09-30T13:59:06.278" v="474" actId="179"/>
          <ac:spMkLst>
            <pc:docMk/>
            <pc:sldMk cId="645601834" sldId="490"/>
            <ac:spMk id="6" creationId="{5E63BD44-5E06-F8E9-C04A-D5B56211CFEE}"/>
          </ac:spMkLst>
        </pc:spChg>
        <pc:spChg chg="mod">
          <ac:chgData name="Thu Thao" userId="2c068e76ad5633ce" providerId="LiveId" clId="{61A74E31-8AB1-4034-B728-50F4E5733670}" dt="2023-09-28T04:12:26.271" v="6"/>
          <ac:spMkLst>
            <pc:docMk/>
            <pc:sldMk cId="645601834" sldId="490"/>
            <ac:spMk id="7" creationId="{00000000-0000-0000-0000-000000000000}"/>
          </ac:spMkLst>
        </pc:spChg>
        <pc:spChg chg="mod">
          <ac:chgData name="Thu Thao" userId="2c068e76ad5633ce" providerId="LiveId" clId="{61A74E31-8AB1-4034-B728-50F4E5733670}" dt="2023-09-30T13:48:50.608" v="275" actId="14100"/>
          <ac:spMkLst>
            <pc:docMk/>
            <pc:sldMk cId="645601834" sldId="490"/>
            <ac:spMk id="8" creationId="{4FC08806-1E25-A3AF-0E32-2C5615ED0F95}"/>
          </ac:spMkLst>
        </pc:spChg>
        <pc:picChg chg="mod">
          <ac:chgData name="Thu Thao" userId="2c068e76ad5633ce" providerId="LiveId" clId="{61A74E31-8AB1-4034-B728-50F4E5733670}" dt="2023-09-30T14:01:15.887" v="531" actId="1076"/>
          <ac:picMkLst>
            <pc:docMk/>
            <pc:sldMk cId="645601834" sldId="490"/>
            <ac:picMk id="11" creationId="{00000000-0000-0000-0000-000000000000}"/>
          </ac:picMkLst>
        </pc:picChg>
      </pc:sldChg>
      <pc:sldChg chg="modSp mod">
        <pc:chgData name="Thu Thao" userId="2c068e76ad5633ce" providerId="LiveId" clId="{61A74E31-8AB1-4034-B728-50F4E5733670}" dt="2023-09-30T14:30:57.173" v="869" actId="1076"/>
        <pc:sldMkLst>
          <pc:docMk/>
          <pc:sldMk cId="2340192846" sldId="519"/>
        </pc:sldMkLst>
        <pc:spChg chg="mod">
          <ac:chgData name="Thu Thao" userId="2c068e76ad5633ce" providerId="LiveId" clId="{61A74E31-8AB1-4034-B728-50F4E5733670}" dt="2023-09-30T14:30:57.173" v="869" actId="1076"/>
          <ac:spMkLst>
            <pc:docMk/>
            <pc:sldMk cId="2340192846" sldId="519"/>
            <ac:spMk id="6" creationId="{5E63BD44-5E06-F8E9-C04A-D5B56211CFEE}"/>
          </ac:spMkLst>
        </pc:spChg>
        <pc:spChg chg="mod">
          <ac:chgData name="Thu Thao" userId="2c068e76ad5633ce" providerId="LiveId" clId="{61A74E31-8AB1-4034-B728-50F4E5733670}" dt="2023-09-28T04:12:26.271" v="6"/>
          <ac:spMkLst>
            <pc:docMk/>
            <pc:sldMk cId="2340192846" sldId="519"/>
            <ac:spMk id="7" creationId="{00000000-0000-0000-0000-000000000000}"/>
          </ac:spMkLst>
        </pc:spChg>
        <pc:spChg chg="mod">
          <ac:chgData name="Thu Thao" userId="2c068e76ad5633ce" providerId="LiveId" clId="{61A74E31-8AB1-4034-B728-50F4E5733670}" dt="2023-09-30T14:09:37.672" v="591" actId="403"/>
          <ac:spMkLst>
            <pc:docMk/>
            <pc:sldMk cId="2340192846" sldId="519"/>
            <ac:spMk id="8" creationId="{4FC08806-1E25-A3AF-0E32-2C5615ED0F95}"/>
          </ac:spMkLst>
        </pc:spChg>
      </pc:sldChg>
      <pc:sldChg chg="modSp mod">
        <pc:chgData name="Thu Thao" userId="2c068e76ad5633ce" providerId="LiveId" clId="{61A74E31-8AB1-4034-B728-50F4E5733670}" dt="2023-09-30T14:47:33.896" v="1049" actId="113"/>
        <pc:sldMkLst>
          <pc:docMk/>
          <pc:sldMk cId="646410701" sldId="520"/>
        </pc:sldMkLst>
        <pc:spChg chg="mod">
          <ac:chgData name="Thu Thao" userId="2c068e76ad5633ce" providerId="LiveId" clId="{61A74E31-8AB1-4034-B728-50F4E5733670}" dt="2023-09-30T14:47:33.896" v="1049" actId="113"/>
          <ac:spMkLst>
            <pc:docMk/>
            <pc:sldMk cId="646410701" sldId="520"/>
            <ac:spMk id="2" creationId="{EAE0F353-07AC-2862-6EC4-58AD99C108FE}"/>
          </ac:spMkLst>
        </pc:spChg>
        <pc:spChg chg="mod">
          <ac:chgData name="Thu Thao" userId="2c068e76ad5633ce" providerId="LiveId" clId="{61A74E31-8AB1-4034-B728-50F4E5733670}" dt="2023-09-28T04:12:26.271" v="6"/>
          <ac:spMkLst>
            <pc:docMk/>
            <pc:sldMk cId="646410701" sldId="520"/>
            <ac:spMk id="7" creationId="{00000000-0000-0000-0000-000000000000}"/>
          </ac:spMkLst>
        </pc:spChg>
        <pc:spChg chg="mod">
          <ac:chgData name="Thu Thao" userId="2c068e76ad5633ce" providerId="LiveId" clId="{61A74E31-8AB1-4034-B728-50F4E5733670}" dt="2023-09-30T14:11:53.583" v="629" actId="1038"/>
          <ac:spMkLst>
            <pc:docMk/>
            <pc:sldMk cId="646410701" sldId="520"/>
            <ac:spMk id="8" creationId="{4FC08806-1E25-A3AF-0E32-2C5615ED0F95}"/>
          </ac:spMkLst>
        </pc:spChg>
      </pc:sldChg>
      <pc:sldChg chg="addSp delSp modSp del mod">
        <pc:chgData name="Thu Thao" userId="2c068e76ad5633ce" providerId="LiveId" clId="{61A74E31-8AB1-4034-B728-50F4E5733670}" dt="2023-09-30T14:06:27.969" v="566" actId="47"/>
        <pc:sldMkLst>
          <pc:docMk/>
          <pc:sldMk cId="4050459788" sldId="569"/>
        </pc:sldMkLst>
        <pc:spChg chg="add del">
          <ac:chgData name="Thu Thao" userId="2c068e76ad5633ce" providerId="LiveId" clId="{61A74E31-8AB1-4034-B728-50F4E5733670}" dt="2023-09-30T13:50:17.278" v="293" actId="22"/>
          <ac:spMkLst>
            <pc:docMk/>
            <pc:sldMk cId="4050459788" sldId="569"/>
            <ac:spMk id="3" creationId="{8B89C4CF-BEB6-A9D0-477E-E7DC73CCA831}"/>
          </ac:spMkLst>
        </pc:spChg>
        <pc:spChg chg="add mod">
          <ac:chgData name="Thu Thao" userId="2c068e76ad5633ce" providerId="LiveId" clId="{61A74E31-8AB1-4034-B728-50F4E5733670}" dt="2023-09-30T13:50:31.955" v="312" actId="20577"/>
          <ac:spMkLst>
            <pc:docMk/>
            <pc:sldMk cId="4050459788" sldId="569"/>
            <ac:spMk id="4" creationId="{48ACD4EB-6CB3-9B31-CFBB-B5C20F41FC72}"/>
          </ac:spMkLst>
        </pc:spChg>
        <pc:spChg chg="mod">
          <ac:chgData name="Thu Thao" userId="2c068e76ad5633ce" providerId="LiveId" clId="{61A74E31-8AB1-4034-B728-50F4E5733670}" dt="2023-09-28T04:12:26.271" v="6"/>
          <ac:spMkLst>
            <pc:docMk/>
            <pc:sldMk cId="4050459788" sldId="569"/>
            <ac:spMk id="7" creationId="{00000000-0000-0000-0000-000000000000}"/>
          </ac:spMkLst>
        </pc:spChg>
        <pc:spChg chg="del">
          <ac:chgData name="Thu Thao" userId="2c068e76ad5633ce" providerId="LiveId" clId="{61A74E31-8AB1-4034-B728-50F4E5733670}" dt="2023-09-30T13:50:15.984" v="291" actId="478"/>
          <ac:spMkLst>
            <pc:docMk/>
            <pc:sldMk cId="4050459788" sldId="569"/>
            <ac:spMk id="8" creationId="{4FC08806-1E25-A3AF-0E32-2C5615ED0F95}"/>
          </ac:spMkLst>
        </pc:spChg>
      </pc:sldChg>
      <pc:sldChg chg="modSp del">
        <pc:chgData name="Thu Thao" userId="2c068e76ad5633ce" providerId="LiveId" clId="{61A74E31-8AB1-4034-B728-50F4E5733670}" dt="2023-09-30T14:12:41.564" v="640" actId="47"/>
        <pc:sldMkLst>
          <pc:docMk/>
          <pc:sldMk cId="1467041290" sldId="570"/>
        </pc:sldMkLst>
        <pc:spChg chg="mod">
          <ac:chgData name="Thu Thao" userId="2c068e76ad5633ce" providerId="LiveId" clId="{61A74E31-8AB1-4034-B728-50F4E5733670}" dt="2023-09-28T04:12:26.271" v="6"/>
          <ac:spMkLst>
            <pc:docMk/>
            <pc:sldMk cId="1467041290" sldId="570"/>
            <ac:spMk id="7" creationId="{00000000-0000-0000-0000-000000000000}"/>
          </ac:spMkLst>
        </pc:spChg>
      </pc:sldChg>
      <pc:sldChg chg="modSp mod">
        <pc:chgData name="Thu Thao" userId="2c068e76ad5633ce" providerId="LiveId" clId="{61A74E31-8AB1-4034-B728-50F4E5733670}" dt="2023-09-30T14:31:09.514" v="870" actId="20577"/>
        <pc:sldMkLst>
          <pc:docMk/>
          <pc:sldMk cId="2341696524" sldId="571"/>
        </pc:sldMkLst>
        <pc:spChg chg="mod">
          <ac:chgData name="Thu Thao" userId="2c068e76ad5633ce" providerId="LiveId" clId="{61A74E31-8AB1-4034-B728-50F4E5733670}" dt="2023-09-30T14:14:15.306" v="660" actId="14100"/>
          <ac:spMkLst>
            <pc:docMk/>
            <pc:sldMk cId="2341696524" sldId="571"/>
            <ac:spMk id="2" creationId="{98A29364-2497-EA85-A4B8-8DDBAE27655A}"/>
          </ac:spMkLst>
        </pc:spChg>
        <pc:spChg chg="mod">
          <ac:chgData name="Thu Thao" userId="2c068e76ad5633ce" providerId="LiveId" clId="{61A74E31-8AB1-4034-B728-50F4E5733670}" dt="2023-09-30T14:31:09.514" v="870" actId="20577"/>
          <ac:spMkLst>
            <pc:docMk/>
            <pc:sldMk cId="2341696524" sldId="571"/>
            <ac:spMk id="6" creationId="{5E63BD44-5E06-F8E9-C04A-D5B56211CFEE}"/>
          </ac:spMkLst>
        </pc:spChg>
        <pc:spChg chg="mod">
          <ac:chgData name="Thu Thao" userId="2c068e76ad5633ce" providerId="LiveId" clId="{61A74E31-8AB1-4034-B728-50F4E5733670}" dt="2023-09-28T04:12:26.271" v="6"/>
          <ac:spMkLst>
            <pc:docMk/>
            <pc:sldMk cId="2341696524" sldId="571"/>
            <ac:spMk id="7" creationId="{00000000-0000-0000-0000-000000000000}"/>
          </ac:spMkLst>
        </pc:spChg>
      </pc:sldChg>
      <pc:sldChg chg="addSp delSp modSp mod">
        <pc:chgData name="Thu Thao" userId="2c068e76ad5633ce" providerId="LiveId" clId="{61A74E31-8AB1-4034-B728-50F4E5733670}" dt="2023-09-30T14:23:46.604" v="775" actId="1076"/>
        <pc:sldMkLst>
          <pc:docMk/>
          <pc:sldMk cId="2976591380" sldId="572"/>
        </pc:sldMkLst>
        <pc:spChg chg="add del">
          <ac:chgData name="Thu Thao" userId="2c068e76ad5633ce" providerId="LiveId" clId="{61A74E31-8AB1-4034-B728-50F4E5733670}" dt="2023-09-30T14:17:35.434" v="685" actId="22"/>
          <ac:spMkLst>
            <pc:docMk/>
            <pc:sldMk cId="2976591380" sldId="572"/>
            <ac:spMk id="3" creationId="{B32CB7C2-38B9-89C1-9D25-6F800B55BC39}"/>
          </ac:spMkLst>
        </pc:spChg>
        <pc:spChg chg="mod">
          <ac:chgData name="Thu Thao" userId="2c068e76ad5633ce" providerId="LiveId" clId="{61A74E31-8AB1-4034-B728-50F4E5733670}" dt="2023-09-30T14:23:46.604" v="775" actId="1076"/>
          <ac:spMkLst>
            <pc:docMk/>
            <pc:sldMk cId="2976591380" sldId="572"/>
            <ac:spMk id="6" creationId="{5E63BD44-5E06-F8E9-C04A-D5B56211CFEE}"/>
          </ac:spMkLst>
        </pc:spChg>
        <pc:spChg chg="mod">
          <ac:chgData name="Thu Thao" userId="2c068e76ad5633ce" providerId="LiveId" clId="{61A74E31-8AB1-4034-B728-50F4E5733670}" dt="2023-09-28T04:12:26.271" v="6"/>
          <ac:spMkLst>
            <pc:docMk/>
            <pc:sldMk cId="2976591380" sldId="572"/>
            <ac:spMk id="7" creationId="{00000000-0000-0000-0000-000000000000}"/>
          </ac:spMkLst>
        </pc:spChg>
        <pc:spChg chg="mod">
          <ac:chgData name="Thu Thao" userId="2c068e76ad5633ce" providerId="LiveId" clId="{61A74E31-8AB1-4034-B728-50F4E5733670}" dt="2023-09-30T14:21:40.664" v="759" actId="1076"/>
          <ac:spMkLst>
            <pc:docMk/>
            <pc:sldMk cId="2976591380" sldId="572"/>
            <ac:spMk id="8" creationId="{4FC08806-1E25-A3AF-0E32-2C5615ED0F95}"/>
          </ac:spMkLst>
        </pc:spChg>
      </pc:sldChg>
      <pc:sldChg chg="modSp del">
        <pc:chgData name="Thu Thao" userId="2c068e76ad5633ce" providerId="LiveId" clId="{61A74E31-8AB1-4034-B728-50F4E5733670}" dt="2023-09-30T14:27:43.213" v="827" actId="47"/>
        <pc:sldMkLst>
          <pc:docMk/>
          <pc:sldMk cId="3338239428" sldId="573"/>
        </pc:sldMkLst>
        <pc:spChg chg="mod">
          <ac:chgData name="Thu Thao" userId="2c068e76ad5633ce" providerId="LiveId" clId="{61A74E31-8AB1-4034-B728-50F4E5733670}" dt="2023-09-28T04:12:26.271" v="6"/>
          <ac:spMkLst>
            <pc:docMk/>
            <pc:sldMk cId="3338239428" sldId="573"/>
            <ac:spMk id="7" creationId="{00000000-0000-0000-0000-000000000000}"/>
          </ac:spMkLst>
        </pc:spChg>
      </pc:sldChg>
      <pc:sldChg chg="modSp del">
        <pc:chgData name="Thu Thao" userId="2c068e76ad5633ce" providerId="LiveId" clId="{61A74E31-8AB1-4034-B728-50F4E5733670}" dt="2023-09-30T14:27:45.103" v="828" actId="47"/>
        <pc:sldMkLst>
          <pc:docMk/>
          <pc:sldMk cId="1580579717" sldId="574"/>
        </pc:sldMkLst>
        <pc:spChg chg="mod">
          <ac:chgData name="Thu Thao" userId="2c068e76ad5633ce" providerId="LiveId" clId="{61A74E31-8AB1-4034-B728-50F4E5733670}" dt="2023-09-28T04:12:26.271" v="6"/>
          <ac:spMkLst>
            <pc:docMk/>
            <pc:sldMk cId="1580579717" sldId="574"/>
            <ac:spMk id="7" creationId="{00000000-0000-0000-0000-000000000000}"/>
          </ac:spMkLst>
        </pc:spChg>
      </pc:sldChg>
      <pc:sldChg chg="modSp mod">
        <pc:chgData name="Thu Thao" userId="2c068e76ad5633ce" providerId="LiveId" clId="{61A74E31-8AB1-4034-B728-50F4E5733670}" dt="2023-09-30T14:46:46.049" v="1043" actId="113"/>
        <pc:sldMkLst>
          <pc:docMk/>
          <pc:sldMk cId="1480554525" sldId="575"/>
        </pc:sldMkLst>
        <pc:spChg chg="mod">
          <ac:chgData name="Thu Thao" userId="2c068e76ad5633ce" providerId="LiveId" clId="{61A74E31-8AB1-4034-B728-50F4E5733670}" dt="2023-09-30T14:46:46.049" v="1043" actId="113"/>
          <ac:spMkLst>
            <pc:docMk/>
            <pc:sldMk cId="1480554525" sldId="575"/>
            <ac:spMk id="6" creationId="{5E63BD44-5E06-F8E9-C04A-D5B56211CFEE}"/>
          </ac:spMkLst>
        </pc:spChg>
        <pc:spChg chg="mod">
          <ac:chgData name="Thu Thao" userId="2c068e76ad5633ce" providerId="LiveId" clId="{61A74E31-8AB1-4034-B728-50F4E5733670}" dt="2023-09-28T04:12:26.271" v="6"/>
          <ac:spMkLst>
            <pc:docMk/>
            <pc:sldMk cId="1480554525" sldId="575"/>
            <ac:spMk id="7" creationId="{00000000-0000-0000-0000-000000000000}"/>
          </ac:spMkLst>
        </pc:spChg>
        <pc:spChg chg="mod">
          <ac:chgData name="Thu Thao" userId="2c068e76ad5633ce" providerId="LiveId" clId="{61A74E31-8AB1-4034-B728-50F4E5733670}" dt="2023-09-30T14:27:55.477" v="829"/>
          <ac:spMkLst>
            <pc:docMk/>
            <pc:sldMk cId="1480554525" sldId="575"/>
            <ac:spMk id="8" creationId="{4FC08806-1E25-A3AF-0E32-2C5615ED0F95}"/>
          </ac:spMkLst>
        </pc:spChg>
      </pc:sldChg>
      <pc:sldChg chg="modSp mod">
        <pc:chgData name="Thu Thao" userId="2c068e76ad5633ce" providerId="LiveId" clId="{61A74E31-8AB1-4034-B728-50F4E5733670}" dt="2023-09-30T14:46:25.247" v="1040" actId="1076"/>
        <pc:sldMkLst>
          <pc:docMk/>
          <pc:sldMk cId="4039360505" sldId="576"/>
        </pc:sldMkLst>
        <pc:spChg chg="mod">
          <ac:chgData name="Thu Thao" userId="2c068e76ad5633ce" providerId="LiveId" clId="{61A74E31-8AB1-4034-B728-50F4E5733670}" dt="2023-09-30T14:46:25.247" v="1040" actId="1076"/>
          <ac:spMkLst>
            <pc:docMk/>
            <pc:sldMk cId="4039360505" sldId="576"/>
            <ac:spMk id="6" creationId="{5E63BD44-5E06-F8E9-C04A-D5B56211CFEE}"/>
          </ac:spMkLst>
        </pc:spChg>
        <pc:spChg chg="mod">
          <ac:chgData name="Thu Thao" userId="2c068e76ad5633ce" providerId="LiveId" clId="{61A74E31-8AB1-4034-B728-50F4E5733670}" dt="2023-09-28T04:12:26.271" v="6"/>
          <ac:spMkLst>
            <pc:docMk/>
            <pc:sldMk cId="4039360505" sldId="576"/>
            <ac:spMk id="7" creationId="{00000000-0000-0000-0000-000000000000}"/>
          </ac:spMkLst>
        </pc:spChg>
        <pc:spChg chg="mod">
          <ac:chgData name="Thu Thao" userId="2c068e76ad5633ce" providerId="LiveId" clId="{61A74E31-8AB1-4034-B728-50F4E5733670}" dt="2023-09-30T14:30:16.407" v="863"/>
          <ac:spMkLst>
            <pc:docMk/>
            <pc:sldMk cId="4039360505" sldId="576"/>
            <ac:spMk id="8" creationId="{4FC08806-1E25-A3AF-0E32-2C5615ED0F95}"/>
          </ac:spMkLst>
        </pc:spChg>
      </pc:sldChg>
      <pc:sldChg chg="modSp mod">
        <pc:chgData name="Thu Thao" userId="2c068e76ad5633ce" providerId="LiveId" clId="{61A74E31-8AB1-4034-B728-50F4E5733670}" dt="2023-09-30T14:36:37.452" v="899" actId="255"/>
        <pc:sldMkLst>
          <pc:docMk/>
          <pc:sldMk cId="56641792" sldId="577"/>
        </pc:sldMkLst>
        <pc:spChg chg="mod">
          <ac:chgData name="Thu Thao" userId="2c068e76ad5633ce" providerId="LiveId" clId="{61A74E31-8AB1-4034-B728-50F4E5733670}" dt="2023-09-30T14:36:37.452" v="899" actId="255"/>
          <ac:spMkLst>
            <pc:docMk/>
            <pc:sldMk cId="56641792" sldId="577"/>
            <ac:spMk id="6" creationId="{5E63BD44-5E06-F8E9-C04A-D5B56211CFEE}"/>
          </ac:spMkLst>
        </pc:spChg>
        <pc:spChg chg="mod">
          <ac:chgData name="Thu Thao" userId="2c068e76ad5633ce" providerId="LiveId" clId="{61A74E31-8AB1-4034-B728-50F4E5733670}" dt="2023-09-28T04:12:26.271" v="6"/>
          <ac:spMkLst>
            <pc:docMk/>
            <pc:sldMk cId="56641792" sldId="577"/>
            <ac:spMk id="7" creationId="{00000000-0000-0000-0000-000000000000}"/>
          </ac:spMkLst>
        </pc:spChg>
        <pc:spChg chg="mod">
          <ac:chgData name="Thu Thao" userId="2c068e76ad5633ce" providerId="LiveId" clId="{61A74E31-8AB1-4034-B728-50F4E5733670}" dt="2023-09-30T14:35:22.972" v="882"/>
          <ac:spMkLst>
            <pc:docMk/>
            <pc:sldMk cId="56641792" sldId="577"/>
            <ac:spMk id="8" creationId="{4FC08806-1E25-A3AF-0E32-2C5615ED0F95}"/>
          </ac:spMkLst>
        </pc:spChg>
      </pc:sldChg>
      <pc:sldChg chg="modSp mod">
        <pc:chgData name="Thu Thao" userId="2c068e76ad5633ce" providerId="LiveId" clId="{61A74E31-8AB1-4034-B728-50F4E5733670}" dt="2023-09-30T14:37:29.874" v="908" actId="403"/>
        <pc:sldMkLst>
          <pc:docMk/>
          <pc:sldMk cId="2485346461" sldId="578"/>
        </pc:sldMkLst>
        <pc:spChg chg="mod">
          <ac:chgData name="Thu Thao" userId="2c068e76ad5633ce" providerId="LiveId" clId="{61A74E31-8AB1-4034-B728-50F4E5733670}" dt="2023-09-30T14:37:29.874" v="908" actId="403"/>
          <ac:spMkLst>
            <pc:docMk/>
            <pc:sldMk cId="2485346461" sldId="578"/>
            <ac:spMk id="6" creationId="{5E63BD44-5E06-F8E9-C04A-D5B56211CFEE}"/>
          </ac:spMkLst>
        </pc:spChg>
        <pc:spChg chg="mod">
          <ac:chgData name="Thu Thao" userId="2c068e76ad5633ce" providerId="LiveId" clId="{61A74E31-8AB1-4034-B728-50F4E5733670}" dt="2023-09-28T04:12:26.271" v="6"/>
          <ac:spMkLst>
            <pc:docMk/>
            <pc:sldMk cId="2485346461" sldId="578"/>
            <ac:spMk id="7" creationId="{00000000-0000-0000-0000-000000000000}"/>
          </ac:spMkLst>
        </pc:spChg>
        <pc:spChg chg="mod">
          <ac:chgData name="Thu Thao" userId="2c068e76ad5633ce" providerId="LiveId" clId="{61A74E31-8AB1-4034-B728-50F4E5733670}" dt="2023-09-30T14:36:51.551" v="901" actId="14100"/>
          <ac:spMkLst>
            <pc:docMk/>
            <pc:sldMk cId="2485346461" sldId="578"/>
            <ac:spMk id="8" creationId="{4FC08806-1E25-A3AF-0E32-2C5615ED0F95}"/>
          </ac:spMkLst>
        </pc:spChg>
      </pc:sldChg>
      <pc:sldChg chg="modSp mod">
        <pc:chgData name="Thu Thao" userId="2c068e76ad5633ce" providerId="LiveId" clId="{61A74E31-8AB1-4034-B728-50F4E5733670}" dt="2023-09-30T14:39:41.606" v="927" actId="20577"/>
        <pc:sldMkLst>
          <pc:docMk/>
          <pc:sldMk cId="299622236" sldId="579"/>
        </pc:sldMkLst>
        <pc:spChg chg="mod">
          <ac:chgData name="Thu Thao" userId="2c068e76ad5633ce" providerId="LiveId" clId="{61A74E31-8AB1-4034-B728-50F4E5733670}" dt="2023-09-30T14:39:30.184" v="926" actId="948"/>
          <ac:spMkLst>
            <pc:docMk/>
            <pc:sldMk cId="299622236" sldId="579"/>
            <ac:spMk id="6" creationId="{5E63BD44-5E06-F8E9-C04A-D5B56211CFEE}"/>
          </ac:spMkLst>
        </pc:spChg>
        <pc:spChg chg="mod">
          <ac:chgData name="Thu Thao" userId="2c068e76ad5633ce" providerId="LiveId" clId="{61A74E31-8AB1-4034-B728-50F4E5733670}" dt="2023-09-28T04:12:26.271" v="6"/>
          <ac:spMkLst>
            <pc:docMk/>
            <pc:sldMk cId="299622236" sldId="579"/>
            <ac:spMk id="7" creationId="{00000000-0000-0000-0000-000000000000}"/>
          </ac:spMkLst>
        </pc:spChg>
        <pc:spChg chg="mod">
          <ac:chgData name="Thu Thao" userId="2c068e76ad5633ce" providerId="LiveId" clId="{61A74E31-8AB1-4034-B728-50F4E5733670}" dt="2023-09-30T14:39:41.606" v="927" actId="20577"/>
          <ac:spMkLst>
            <pc:docMk/>
            <pc:sldMk cId="299622236" sldId="579"/>
            <ac:spMk id="8" creationId="{4FC08806-1E25-A3AF-0E32-2C5615ED0F95}"/>
          </ac:spMkLst>
        </pc:spChg>
      </pc:sldChg>
      <pc:sldChg chg="modSp mod">
        <pc:chgData name="Thu Thao" userId="2c068e76ad5633ce" providerId="LiveId" clId="{61A74E31-8AB1-4034-B728-50F4E5733670}" dt="2023-09-30T14:40:17.505" v="940" actId="20577"/>
        <pc:sldMkLst>
          <pc:docMk/>
          <pc:sldMk cId="3079736239" sldId="580"/>
        </pc:sldMkLst>
        <pc:spChg chg="mod">
          <ac:chgData name="Thu Thao" userId="2c068e76ad5633ce" providerId="LiveId" clId="{61A74E31-8AB1-4034-B728-50F4E5733670}" dt="2023-09-30T14:40:17.505" v="940" actId="20577"/>
          <ac:spMkLst>
            <pc:docMk/>
            <pc:sldMk cId="3079736239" sldId="580"/>
            <ac:spMk id="6" creationId="{5E63BD44-5E06-F8E9-C04A-D5B56211CFEE}"/>
          </ac:spMkLst>
        </pc:spChg>
        <pc:spChg chg="mod">
          <ac:chgData name="Thu Thao" userId="2c068e76ad5633ce" providerId="LiveId" clId="{61A74E31-8AB1-4034-B728-50F4E5733670}" dt="2023-09-28T04:12:26.271" v="6"/>
          <ac:spMkLst>
            <pc:docMk/>
            <pc:sldMk cId="3079736239" sldId="580"/>
            <ac:spMk id="7" creationId="{00000000-0000-0000-0000-000000000000}"/>
          </ac:spMkLst>
        </pc:spChg>
        <pc:spChg chg="mod">
          <ac:chgData name="Thu Thao" userId="2c068e76ad5633ce" providerId="LiveId" clId="{61A74E31-8AB1-4034-B728-50F4E5733670}" dt="2023-09-30T14:39:53.151" v="929" actId="20577"/>
          <ac:spMkLst>
            <pc:docMk/>
            <pc:sldMk cId="3079736239" sldId="580"/>
            <ac:spMk id="8" creationId="{4FC08806-1E25-A3AF-0E32-2C5615ED0F95}"/>
          </ac:spMkLst>
        </pc:spChg>
      </pc:sldChg>
      <pc:sldChg chg="addSp delSp modSp mod">
        <pc:chgData name="Thu Thao" userId="2c068e76ad5633ce" providerId="LiveId" clId="{61A74E31-8AB1-4034-B728-50F4E5733670}" dt="2023-09-30T14:41:29.747" v="949" actId="22"/>
        <pc:sldMkLst>
          <pc:docMk/>
          <pc:sldMk cId="736582985" sldId="581"/>
        </pc:sldMkLst>
        <pc:spChg chg="add del">
          <ac:chgData name="Thu Thao" userId="2c068e76ad5633ce" providerId="LiveId" clId="{61A74E31-8AB1-4034-B728-50F4E5733670}" dt="2023-09-30T14:41:25.586" v="947" actId="22"/>
          <ac:spMkLst>
            <pc:docMk/>
            <pc:sldMk cId="736582985" sldId="581"/>
            <ac:spMk id="3" creationId="{C0394586-4BE1-0654-4813-030515706F2B}"/>
          </ac:spMkLst>
        </pc:spChg>
        <pc:spChg chg="add del">
          <ac:chgData name="Thu Thao" userId="2c068e76ad5633ce" providerId="LiveId" clId="{61A74E31-8AB1-4034-B728-50F4E5733670}" dt="2023-09-30T14:41:29.747" v="949" actId="22"/>
          <ac:spMkLst>
            <pc:docMk/>
            <pc:sldMk cId="736582985" sldId="581"/>
            <ac:spMk id="5" creationId="{51B0DC0E-2C37-F07D-27F2-9CAEF3ADE955}"/>
          </ac:spMkLst>
        </pc:spChg>
        <pc:spChg chg="mod">
          <ac:chgData name="Thu Thao" userId="2c068e76ad5633ce" providerId="LiveId" clId="{61A74E31-8AB1-4034-B728-50F4E5733670}" dt="2023-09-30T14:41:18.010" v="945" actId="1076"/>
          <ac:spMkLst>
            <pc:docMk/>
            <pc:sldMk cId="736582985" sldId="581"/>
            <ac:spMk id="6" creationId="{5E63BD44-5E06-F8E9-C04A-D5B56211CFEE}"/>
          </ac:spMkLst>
        </pc:spChg>
        <pc:spChg chg="mod">
          <ac:chgData name="Thu Thao" userId="2c068e76ad5633ce" providerId="LiveId" clId="{61A74E31-8AB1-4034-B728-50F4E5733670}" dt="2023-09-28T04:12:26.271" v="6"/>
          <ac:spMkLst>
            <pc:docMk/>
            <pc:sldMk cId="736582985" sldId="581"/>
            <ac:spMk id="7" creationId="{00000000-0000-0000-0000-000000000000}"/>
          </ac:spMkLst>
        </pc:spChg>
        <pc:spChg chg="mod">
          <ac:chgData name="Thu Thao" userId="2c068e76ad5633ce" providerId="LiveId" clId="{61A74E31-8AB1-4034-B728-50F4E5733670}" dt="2023-09-30T14:41:05.546" v="943" actId="14100"/>
          <ac:spMkLst>
            <pc:docMk/>
            <pc:sldMk cId="736582985" sldId="581"/>
            <ac:spMk id="8" creationId="{4FC08806-1E25-A3AF-0E32-2C5615ED0F95}"/>
          </ac:spMkLst>
        </pc:spChg>
      </pc:sldChg>
      <pc:sldChg chg="modSp del">
        <pc:chgData name="Thu Thao" userId="2c068e76ad5633ce" providerId="LiveId" clId="{61A74E31-8AB1-4034-B728-50F4E5733670}" dt="2023-09-30T14:42:13.392" v="963" actId="47"/>
        <pc:sldMkLst>
          <pc:docMk/>
          <pc:sldMk cId="1760561692" sldId="582"/>
        </pc:sldMkLst>
        <pc:spChg chg="mod">
          <ac:chgData name="Thu Thao" userId="2c068e76ad5633ce" providerId="LiveId" clId="{61A74E31-8AB1-4034-B728-50F4E5733670}" dt="2023-09-28T04:12:26.271" v="6"/>
          <ac:spMkLst>
            <pc:docMk/>
            <pc:sldMk cId="1760561692" sldId="582"/>
            <ac:spMk id="7" creationId="{00000000-0000-0000-0000-000000000000}"/>
          </ac:spMkLst>
        </pc:spChg>
      </pc:sldChg>
      <pc:sldChg chg="modSp del">
        <pc:chgData name="Thu Thao" userId="2c068e76ad5633ce" providerId="LiveId" clId="{61A74E31-8AB1-4034-B728-50F4E5733670}" dt="2023-09-30T14:42:14.937" v="964" actId="47"/>
        <pc:sldMkLst>
          <pc:docMk/>
          <pc:sldMk cId="4133474611" sldId="583"/>
        </pc:sldMkLst>
        <pc:spChg chg="mod">
          <ac:chgData name="Thu Thao" userId="2c068e76ad5633ce" providerId="LiveId" clId="{61A74E31-8AB1-4034-B728-50F4E5733670}" dt="2023-09-28T04:12:26.271" v="6"/>
          <ac:spMkLst>
            <pc:docMk/>
            <pc:sldMk cId="4133474611" sldId="583"/>
            <ac:spMk id="7" creationId="{00000000-0000-0000-0000-000000000000}"/>
          </ac:spMkLst>
        </pc:spChg>
      </pc:sldChg>
      <pc:sldChg chg="modSp mod">
        <pc:chgData name="Thu Thao" userId="2c068e76ad5633ce" providerId="LiveId" clId="{61A74E31-8AB1-4034-B728-50F4E5733670}" dt="2023-09-30T14:43:01.837" v="979" actId="1036"/>
        <pc:sldMkLst>
          <pc:docMk/>
          <pc:sldMk cId="3428620081" sldId="584"/>
        </pc:sldMkLst>
        <pc:spChg chg="mod">
          <ac:chgData name="Thu Thao" userId="2c068e76ad5633ce" providerId="LiveId" clId="{61A74E31-8AB1-4034-B728-50F4E5733670}" dt="2023-09-30T14:43:01.837" v="979" actId="1036"/>
          <ac:spMkLst>
            <pc:docMk/>
            <pc:sldMk cId="3428620081" sldId="584"/>
            <ac:spMk id="6" creationId="{5E63BD44-5E06-F8E9-C04A-D5B56211CFEE}"/>
          </ac:spMkLst>
        </pc:spChg>
        <pc:spChg chg="mod">
          <ac:chgData name="Thu Thao" userId="2c068e76ad5633ce" providerId="LiveId" clId="{61A74E31-8AB1-4034-B728-50F4E5733670}" dt="2023-09-28T04:12:26.271" v="6"/>
          <ac:spMkLst>
            <pc:docMk/>
            <pc:sldMk cId="3428620081" sldId="584"/>
            <ac:spMk id="7" creationId="{00000000-0000-0000-0000-000000000000}"/>
          </ac:spMkLst>
        </pc:spChg>
        <pc:spChg chg="mod">
          <ac:chgData name="Thu Thao" userId="2c068e76ad5633ce" providerId="LiveId" clId="{61A74E31-8AB1-4034-B728-50F4E5733670}" dt="2023-09-30T14:42:29.953" v="966" actId="14100"/>
          <ac:spMkLst>
            <pc:docMk/>
            <pc:sldMk cId="3428620081" sldId="584"/>
            <ac:spMk id="8" creationId="{4FC08806-1E25-A3AF-0E32-2C5615ED0F95}"/>
          </ac:spMkLst>
        </pc:spChg>
      </pc:sldChg>
      <pc:sldChg chg="addSp delSp modSp add mod">
        <pc:chgData name="Thu Thao" userId="2c068e76ad5633ce" providerId="LiveId" clId="{61A74E31-8AB1-4034-B728-50F4E5733670}" dt="2023-09-30T14:02:00.429" v="535" actId="20577"/>
        <pc:sldMkLst>
          <pc:docMk/>
          <pc:sldMk cId="3413394135" sldId="585"/>
        </pc:sldMkLst>
        <pc:spChg chg="add del">
          <ac:chgData name="Thu Thao" userId="2c068e76ad5633ce" providerId="LiveId" clId="{61A74E31-8AB1-4034-B728-50F4E5733670}" dt="2023-09-30T13:55:28.967" v="393" actId="22"/>
          <ac:spMkLst>
            <pc:docMk/>
            <pc:sldMk cId="3413394135" sldId="585"/>
            <ac:spMk id="3" creationId="{7250BE23-6EA0-6566-5CD5-69ED40B5F659}"/>
          </ac:spMkLst>
        </pc:spChg>
        <pc:spChg chg="mod">
          <ac:chgData name="Thu Thao" userId="2c068e76ad5633ce" providerId="LiveId" clId="{61A74E31-8AB1-4034-B728-50F4E5733670}" dt="2023-09-30T14:02:00.429" v="535" actId="20577"/>
          <ac:spMkLst>
            <pc:docMk/>
            <pc:sldMk cId="3413394135" sldId="585"/>
            <ac:spMk id="6" creationId="{5E63BD44-5E06-F8E9-C04A-D5B56211CFEE}"/>
          </ac:spMkLst>
        </pc:spChg>
        <pc:spChg chg="mod">
          <ac:chgData name="Thu Thao" userId="2c068e76ad5633ce" providerId="LiveId" clId="{61A74E31-8AB1-4034-B728-50F4E5733670}" dt="2023-09-30T13:53:17.576" v="358" actId="1035"/>
          <ac:spMkLst>
            <pc:docMk/>
            <pc:sldMk cId="3413394135" sldId="585"/>
            <ac:spMk id="8" creationId="{4FC08806-1E25-A3AF-0E32-2C5615ED0F95}"/>
          </ac:spMkLst>
        </pc:spChg>
      </pc:sldChg>
      <pc:sldChg chg="modSp add del mod">
        <pc:chgData name="Thu Thao" userId="2c068e76ad5633ce" providerId="LiveId" clId="{61A74E31-8AB1-4034-B728-50F4E5733670}" dt="2023-09-30T14:06:26.753" v="565" actId="47"/>
        <pc:sldMkLst>
          <pc:docMk/>
          <pc:sldMk cId="3968258618" sldId="586"/>
        </pc:sldMkLst>
        <pc:spChg chg="mod">
          <ac:chgData name="Thu Thao" userId="2c068e76ad5633ce" providerId="LiveId" clId="{61A74E31-8AB1-4034-B728-50F4E5733670}" dt="2023-09-30T13:53:53.408" v="373" actId="20577"/>
          <ac:spMkLst>
            <pc:docMk/>
            <pc:sldMk cId="3968258618" sldId="586"/>
            <ac:spMk id="6" creationId="{5E63BD44-5E06-F8E9-C04A-D5B56211CFEE}"/>
          </ac:spMkLst>
        </pc:spChg>
      </pc:sldChg>
      <pc:sldChg chg="modSp add del mod">
        <pc:chgData name="Thu Thao" userId="2c068e76ad5633ce" providerId="LiveId" clId="{61A74E31-8AB1-4034-B728-50F4E5733670}" dt="2023-09-30T14:05:15.559" v="544" actId="47"/>
        <pc:sldMkLst>
          <pc:docMk/>
          <pc:sldMk cId="243912146" sldId="587"/>
        </pc:sldMkLst>
        <pc:spChg chg="mod">
          <ac:chgData name="Thu Thao" userId="2c068e76ad5633ce" providerId="LiveId" clId="{61A74E31-8AB1-4034-B728-50F4E5733670}" dt="2023-09-30T13:56:19.222" v="398" actId="20577"/>
          <ac:spMkLst>
            <pc:docMk/>
            <pc:sldMk cId="243912146" sldId="587"/>
            <ac:spMk id="6" creationId="{5E63BD44-5E06-F8E9-C04A-D5B56211CFEE}"/>
          </ac:spMkLst>
        </pc:spChg>
      </pc:sldChg>
      <pc:sldChg chg="modSp add del mod">
        <pc:chgData name="Thu Thao" userId="2c068e76ad5633ce" providerId="LiveId" clId="{61A74E31-8AB1-4034-B728-50F4E5733670}" dt="2023-09-30T14:02:59.727" v="542" actId="47"/>
        <pc:sldMkLst>
          <pc:docMk/>
          <pc:sldMk cId="2072297092" sldId="588"/>
        </pc:sldMkLst>
        <pc:spChg chg="mod">
          <ac:chgData name="Thu Thao" userId="2c068e76ad5633ce" providerId="LiveId" clId="{61A74E31-8AB1-4034-B728-50F4E5733670}" dt="2023-09-30T14:01:36.500" v="533" actId="20577"/>
          <ac:spMkLst>
            <pc:docMk/>
            <pc:sldMk cId="2072297092" sldId="588"/>
            <ac:spMk id="6" creationId="{5E63BD44-5E06-F8E9-C04A-D5B56211CFEE}"/>
          </ac:spMkLst>
        </pc:spChg>
      </pc:sldChg>
      <pc:sldChg chg="modSp add mod">
        <pc:chgData name="Thu Thao" userId="2c068e76ad5633ce" providerId="LiveId" clId="{61A74E31-8AB1-4034-B728-50F4E5733670}" dt="2023-09-30T14:02:49.244" v="541" actId="1076"/>
        <pc:sldMkLst>
          <pc:docMk/>
          <pc:sldMk cId="421547027" sldId="589"/>
        </pc:sldMkLst>
        <pc:spChg chg="mod">
          <ac:chgData name="Thu Thao" userId="2c068e76ad5633ce" providerId="LiveId" clId="{61A74E31-8AB1-4034-B728-50F4E5733670}" dt="2023-09-30T14:02:45.858" v="540" actId="1076"/>
          <ac:spMkLst>
            <pc:docMk/>
            <pc:sldMk cId="421547027" sldId="589"/>
            <ac:spMk id="6" creationId="{5E63BD44-5E06-F8E9-C04A-D5B56211CFEE}"/>
          </ac:spMkLst>
        </pc:spChg>
        <pc:spChg chg="mod">
          <ac:chgData name="Thu Thao" userId="2c068e76ad5633ce" providerId="LiveId" clId="{61A74E31-8AB1-4034-B728-50F4E5733670}" dt="2023-09-30T14:02:49.244" v="541" actId="1076"/>
          <ac:spMkLst>
            <pc:docMk/>
            <pc:sldMk cId="421547027" sldId="589"/>
            <ac:spMk id="8" creationId="{4FC08806-1E25-A3AF-0E32-2C5615ED0F95}"/>
          </ac:spMkLst>
        </pc:spChg>
      </pc:sldChg>
      <pc:sldChg chg="modSp add mod">
        <pc:chgData name="Thu Thao" userId="2c068e76ad5633ce" providerId="LiveId" clId="{61A74E31-8AB1-4034-B728-50F4E5733670}" dt="2023-09-30T14:06:19.961" v="564" actId="20577"/>
        <pc:sldMkLst>
          <pc:docMk/>
          <pc:sldMk cId="2650198028" sldId="590"/>
        </pc:sldMkLst>
        <pc:spChg chg="mod">
          <ac:chgData name="Thu Thao" userId="2c068e76ad5633ce" providerId="LiveId" clId="{61A74E31-8AB1-4034-B728-50F4E5733670}" dt="2023-09-30T14:06:09.393" v="556" actId="1076"/>
          <ac:spMkLst>
            <pc:docMk/>
            <pc:sldMk cId="2650198028" sldId="590"/>
            <ac:spMk id="6" creationId="{5E63BD44-5E06-F8E9-C04A-D5B56211CFEE}"/>
          </ac:spMkLst>
        </pc:spChg>
        <pc:spChg chg="mod">
          <ac:chgData name="Thu Thao" userId="2c068e76ad5633ce" providerId="LiveId" clId="{61A74E31-8AB1-4034-B728-50F4E5733670}" dt="2023-09-30T14:06:19.961" v="564" actId="20577"/>
          <ac:spMkLst>
            <pc:docMk/>
            <pc:sldMk cId="2650198028" sldId="590"/>
            <ac:spMk id="8" creationId="{4FC08806-1E25-A3AF-0E32-2C5615ED0F95}"/>
          </ac:spMkLst>
        </pc:spChg>
      </pc:sldChg>
      <pc:sldChg chg="modSp add mod">
        <pc:chgData name="Thu Thao" userId="2c068e76ad5633ce" providerId="LiveId" clId="{61A74E31-8AB1-4034-B728-50F4E5733670}" dt="2023-09-30T14:47:27.664" v="1047" actId="113"/>
        <pc:sldMkLst>
          <pc:docMk/>
          <pc:sldMk cId="103710259" sldId="591"/>
        </pc:sldMkLst>
        <pc:spChg chg="mod">
          <ac:chgData name="Thu Thao" userId="2c068e76ad5633ce" providerId="LiveId" clId="{61A74E31-8AB1-4034-B728-50F4E5733670}" dt="2023-09-30T14:47:27.664" v="1047" actId="113"/>
          <ac:spMkLst>
            <pc:docMk/>
            <pc:sldMk cId="103710259" sldId="591"/>
            <ac:spMk id="2" creationId="{EAE0F353-07AC-2862-6EC4-58AD99C108FE}"/>
          </ac:spMkLst>
        </pc:spChg>
        <pc:spChg chg="mod">
          <ac:chgData name="Thu Thao" userId="2c068e76ad5633ce" providerId="LiveId" clId="{61A74E31-8AB1-4034-B728-50F4E5733670}" dt="2023-09-30T14:12:48.900" v="646" actId="20577"/>
          <ac:spMkLst>
            <pc:docMk/>
            <pc:sldMk cId="103710259" sldId="591"/>
            <ac:spMk id="8" creationId="{4FC08806-1E25-A3AF-0E32-2C5615ED0F95}"/>
          </ac:spMkLst>
        </pc:spChg>
      </pc:sldChg>
      <pc:sldChg chg="modSp add mod">
        <pc:chgData name="Thu Thao" userId="2c068e76ad5633ce" providerId="LiveId" clId="{61A74E31-8AB1-4034-B728-50F4E5733670}" dt="2023-09-30T14:20:04.458" v="755" actId="1038"/>
        <pc:sldMkLst>
          <pc:docMk/>
          <pc:sldMk cId="4160535288" sldId="592"/>
        </pc:sldMkLst>
        <pc:spChg chg="mod">
          <ac:chgData name="Thu Thao" userId="2c068e76ad5633ce" providerId="LiveId" clId="{61A74E31-8AB1-4034-B728-50F4E5733670}" dt="2023-09-30T14:18:43.394" v="730" actId="14100"/>
          <ac:spMkLst>
            <pc:docMk/>
            <pc:sldMk cId="4160535288" sldId="592"/>
            <ac:spMk id="6" creationId="{5E63BD44-5E06-F8E9-C04A-D5B56211CFEE}"/>
          </ac:spMkLst>
        </pc:spChg>
        <pc:spChg chg="mod">
          <ac:chgData name="Thu Thao" userId="2c068e76ad5633ce" providerId="LiveId" clId="{61A74E31-8AB1-4034-B728-50F4E5733670}" dt="2023-09-30T14:20:04.458" v="755" actId="1038"/>
          <ac:spMkLst>
            <pc:docMk/>
            <pc:sldMk cId="4160535288" sldId="592"/>
            <ac:spMk id="8" creationId="{4FC08806-1E25-A3AF-0E32-2C5615ED0F95}"/>
          </ac:spMkLst>
        </pc:spChg>
      </pc:sldChg>
      <pc:sldChg chg="modSp add mod">
        <pc:chgData name="Thu Thao" userId="2c068e76ad5633ce" providerId="LiveId" clId="{61A74E31-8AB1-4034-B728-50F4E5733670}" dt="2023-09-30T14:23:02.677" v="769" actId="20577"/>
        <pc:sldMkLst>
          <pc:docMk/>
          <pc:sldMk cId="712664632" sldId="593"/>
        </pc:sldMkLst>
        <pc:spChg chg="mod">
          <ac:chgData name="Thu Thao" userId="2c068e76ad5633ce" providerId="LiveId" clId="{61A74E31-8AB1-4034-B728-50F4E5733670}" dt="2023-09-30T14:23:02.677" v="769" actId="20577"/>
          <ac:spMkLst>
            <pc:docMk/>
            <pc:sldMk cId="712664632" sldId="593"/>
            <ac:spMk id="6" creationId="{5E63BD44-5E06-F8E9-C04A-D5B56211CFEE}"/>
          </ac:spMkLst>
        </pc:spChg>
      </pc:sldChg>
      <pc:sldChg chg="modSp add mod">
        <pc:chgData name="Thu Thao" userId="2c068e76ad5633ce" providerId="LiveId" clId="{61A74E31-8AB1-4034-B728-50F4E5733670}" dt="2023-09-30T14:25:11.551" v="792" actId="1076"/>
        <pc:sldMkLst>
          <pc:docMk/>
          <pc:sldMk cId="2499462196" sldId="594"/>
        </pc:sldMkLst>
        <pc:spChg chg="mod">
          <ac:chgData name="Thu Thao" userId="2c068e76ad5633ce" providerId="LiveId" clId="{61A74E31-8AB1-4034-B728-50F4E5733670}" dt="2023-09-30T14:25:11.551" v="792" actId="1076"/>
          <ac:spMkLst>
            <pc:docMk/>
            <pc:sldMk cId="2499462196" sldId="594"/>
            <ac:spMk id="6" creationId="{5E63BD44-5E06-F8E9-C04A-D5B56211CFEE}"/>
          </ac:spMkLst>
        </pc:spChg>
        <pc:spChg chg="mod">
          <ac:chgData name="Thu Thao" userId="2c068e76ad5633ce" providerId="LiveId" clId="{61A74E31-8AB1-4034-B728-50F4E5733670}" dt="2023-09-30T14:24:53.329" v="789" actId="14100"/>
          <ac:spMkLst>
            <pc:docMk/>
            <pc:sldMk cId="2499462196" sldId="594"/>
            <ac:spMk id="8" creationId="{4FC08806-1E25-A3AF-0E32-2C5615ED0F95}"/>
          </ac:spMkLst>
        </pc:spChg>
      </pc:sldChg>
      <pc:sldChg chg="addSp modSp add mod">
        <pc:chgData name="Thu Thao" userId="2c068e76ad5633ce" providerId="LiveId" clId="{61A74E31-8AB1-4034-B728-50F4E5733670}" dt="2023-09-30T14:46:59.729" v="1045" actId="179"/>
        <pc:sldMkLst>
          <pc:docMk/>
          <pc:sldMk cId="2482012678" sldId="595"/>
        </pc:sldMkLst>
        <pc:spChg chg="add mod">
          <ac:chgData name="Thu Thao" userId="2c068e76ad5633ce" providerId="LiveId" clId="{61A74E31-8AB1-4034-B728-50F4E5733670}" dt="2023-09-30T14:46:59.729" v="1045" actId="179"/>
          <ac:spMkLst>
            <pc:docMk/>
            <pc:sldMk cId="2482012678" sldId="595"/>
            <ac:spMk id="2" creationId="{85CB93B6-4606-A0C7-C270-8A0DBBA754CA}"/>
          </ac:spMkLst>
        </pc:spChg>
        <pc:spChg chg="mod">
          <ac:chgData name="Thu Thao" userId="2c068e76ad5633ce" providerId="LiveId" clId="{61A74E31-8AB1-4034-B728-50F4E5733670}" dt="2023-09-30T14:26:13.331" v="814" actId="255"/>
          <ac:spMkLst>
            <pc:docMk/>
            <pc:sldMk cId="2482012678" sldId="595"/>
            <ac:spMk id="6" creationId="{5E63BD44-5E06-F8E9-C04A-D5B56211CFEE}"/>
          </ac:spMkLst>
        </pc:spChg>
      </pc:sldChg>
      <pc:sldChg chg="modSp add mod">
        <pc:chgData name="Thu Thao" userId="2c068e76ad5633ce" providerId="LiveId" clId="{61A74E31-8AB1-4034-B728-50F4E5733670}" dt="2023-09-30T14:46:36.095" v="1042" actId="113"/>
        <pc:sldMkLst>
          <pc:docMk/>
          <pc:sldMk cId="4184755000" sldId="596"/>
        </pc:sldMkLst>
        <pc:spChg chg="mod">
          <ac:chgData name="Thu Thao" userId="2c068e76ad5633ce" providerId="LiveId" clId="{61A74E31-8AB1-4034-B728-50F4E5733670}" dt="2023-09-30T14:46:36.095" v="1042" actId="113"/>
          <ac:spMkLst>
            <pc:docMk/>
            <pc:sldMk cId="4184755000" sldId="596"/>
            <ac:spMk id="6" creationId="{5E63BD44-5E06-F8E9-C04A-D5B56211CFEE}"/>
          </ac:spMkLst>
        </pc:spChg>
        <pc:spChg chg="mod">
          <ac:chgData name="Thu Thao" userId="2c068e76ad5633ce" providerId="LiveId" clId="{61A74E31-8AB1-4034-B728-50F4E5733670}" dt="2023-09-30T14:29:24.919" v="853" actId="20577"/>
          <ac:spMkLst>
            <pc:docMk/>
            <pc:sldMk cId="4184755000" sldId="596"/>
            <ac:spMk id="8" creationId="{4FC08806-1E25-A3AF-0E32-2C5615ED0F95}"/>
          </ac:spMkLst>
        </pc:spChg>
      </pc:sldChg>
      <pc:sldChg chg="modSp add mod">
        <pc:chgData name="Thu Thao" userId="2c068e76ad5633ce" providerId="LiveId" clId="{61A74E31-8AB1-4034-B728-50F4E5733670}" dt="2023-09-30T14:36:25.682" v="898" actId="1076"/>
        <pc:sldMkLst>
          <pc:docMk/>
          <pc:sldMk cId="627371664" sldId="597"/>
        </pc:sldMkLst>
        <pc:spChg chg="mod">
          <ac:chgData name="Thu Thao" userId="2c068e76ad5633ce" providerId="LiveId" clId="{61A74E31-8AB1-4034-B728-50F4E5733670}" dt="2023-09-30T14:36:25.682" v="898" actId="1076"/>
          <ac:spMkLst>
            <pc:docMk/>
            <pc:sldMk cId="627371664" sldId="597"/>
            <ac:spMk id="6" creationId="{5E63BD44-5E06-F8E9-C04A-D5B56211CFEE}"/>
          </ac:spMkLst>
        </pc:spChg>
        <pc:spChg chg="mod">
          <ac:chgData name="Thu Thao" userId="2c068e76ad5633ce" providerId="LiveId" clId="{61A74E31-8AB1-4034-B728-50F4E5733670}" dt="2023-09-30T14:36:22.550" v="897" actId="14100"/>
          <ac:spMkLst>
            <pc:docMk/>
            <pc:sldMk cId="627371664" sldId="597"/>
            <ac:spMk id="8" creationId="{4FC08806-1E25-A3AF-0E32-2C5615ED0F95}"/>
          </ac:spMkLst>
        </pc:spChg>
      </pc:sldChg>
      <pc:sldChg chg="add del">
        <pc:chgData name="Thu Thao" userId="2c068e76ad5633ce" providerId="LiveId" clId="{61A74E31-8AB1-4034-B728-50F4E5733670}" dt="2023-09-30T14:29:31.093" v="856"/>
        <pc:sldMkLst>
          <pc:docMk/>
          <pc:sldMk cId="1905958645" sldId="597"/>
        </pc:sldMkLst>
      </pc:sldChg>
      <pc:sldChg chg="modSp add mod">
        <pc:chgData name="Thu Thao" userId="2c068e76ad5633ce" providerId="LiveId" clId="{61A74E31-8AB1-4034-B728-50F4E5733670}" dt="2023-09-30T14:45:50.333" v="1038" actId="113"/>
        <pc:sldMkLst>
          <pc:docMk/>
          <pc:sldMk cId="2429845811" sldId="598"/>
        </pc:sldMkLst>
        <pc:spChg chg="mod">
          <ac:chgData name="Thu Thao" userId="2c068e76ad5633ce" providerId="LiveId" clId="{61A74E31-8AB1-4034-B728-50F4E5733670}" dt="2023-09-30T14:45:50.333" v="1038" actId="113"/>
          <ac:spMkLst>
            <pc:docMk/>
            <pc:sldMk cId="2429845811" sldId="598"/>
            <ac:spMk id="6" creationId="{5E63BD44-5E06-F8E9-C04A-D5B56211CFEE}"/>
          </ac:spMkLst>
        </pc:spChg>
        <pc:spChg chg="mod">
          <ac:chgData name="Thu Thao" userId="2c068e76ad5633ce" providerId="LiveId" clId="{61A74E31-8AB1-4034-B728-50F4E5733670}" dt="2023-09-30T14:41:39.628" v="956" actId="20577"/>
          <ac:spMkLst>
            <pc:docMk/>
            <pc:sldMk cId="2429845811" sldId="598"/>
            <ac:spMk id="8" creationId="{4FC08806-1E25-A3AF-0E32-2C5615ED0F95}"/>
          </ac:spMkLst>
        </pc:spChg>
      </pc:sldChg>
      <pc:sldChg chg="addSp delSp modSp add mod">
        <pc:chgData name="Thu Thao" userId="2c068e76ad5633ce" providerId="LiveId" clId="{61A74E31-8AB1-4034-B728-50F4E5733670}" dt="2023-09-30T14:43:45.377" v="998" actId="22"/>
        <pc:sldMkLst>
          <pc:docMk/>
          <pc:sldMk cId="3372903833" sldId="599"/>
        </pc:sldMkLst>
        <pc:spChg chg="add del">
          <ac:chgData name="Thu Thao" userId="2c068e76ad5633ce" providerId="LiveId" clId="{61A74E31-8AB1-4034-B728-50F4E5733670}" dt="2023-09-30T14:43:42.213" v="996" actId="22"/>
          <ac:spMkLst>
            <pc:docMk/>
            <pc:sldMk cId="3372903833" sldId="599"/>
            <ac:spMk id="3" creationId="{A9FC35EF-81AA-FF27-8029-15BA23F9FC63}"/>
          </ac:spMkLst>
        </pc:spChg>
        <pc:spChg chg="add del">
          <ac:chgData name="Thu Thao" userId="2c068e76ad5633ce" providerId="LiveId" clId="{61A74E31-8AB1-4034-B728-50F4E5733670}" dt="2023-09-30T14:43:45.377" v="998" actId="22"/>
          <ac:spMkLst>
            <pc:docMk/>
            <pc:sldMk cId="3372903833" sldId="599"/>
            <ac:spMk id="5" creationId="{DE8D4C73-8066-A0C8-080B-347AEEAD2AED}"/>
          </ac:spMkLst>
        </pc:spChg>
        <pc:spChg chg="mod">
          <ac:chgData name="Thu Thao" userId="2c068e76ad5633ce" providerId="LiveId" clId="{61A74E31-8AB1-4034-B728-50F4E5733670}" dt="2023-09-30T14:43:37.141" v="994" actId="1076"/>
          <ac:spMkLst>
            <pc:docMk/>
            <pc:sldMk cId="3372903833" sldId="599"/>
            <ac:spMk id="6" creationId="{5E63BD44-5E06-F8E9-C04A-D5B56211CFEE}"/>
          </ac:spMkLst>
        </pc:spChg>
        <pc:spChg chg="mod">
          <ac:chgData name="Thu Thao" userId="2c068e76ad5633ce" providerId="LiveId" clId="{61A74E31-8AB1-4034-B728-50F4E5733670}" dt="2023-09-30T14:43:26.829" v="992" actId="1036"/>
          <ac:spMkLst>
            <pc:docMk/>
            <pc:sldMk cId="3372903833" sldId="599"/>
            <ac:spMk id="8" creationId="{4FC08806-1E25-A3AF-0E32-2C5615ED0F95}"/>
          </ac:spMkLst>
        </pc:spChg>
      </pc:sldChg>
      <pc:sldChg chg="modSp add mod">
        <pc:chgData name="Thu Thao" userId="2c068e76ad5633ce" providerId="LiveId" clId="{61A74E31-8AB1-4034-B728-50F4E5733670}" dt="2023-09-30T14:44:33.784" v="1012" actId="1076"/>
        <pc:sldMkLst>
          <pc:docMk/>
          <pc:sldMk cId="3592184134" sldId="600"/>
        </pc:sldMkLst>
        <pc:spChg chg="mod">
          <ac:chgData name="Thu Thao" userId="2c068e76ad5633ce" providerId="LiveId" clId="{61A74E31-8AB1-4034-B728-50F4E5733670}" dt="2023-09-30T14:44:33.784" v="1012" actId="1076"/>
          <ac:spMkLst>
            <pc:docMk/>
            <pc:sldMk cId="3592184134" sldId="600"/>
            <ac:spMk id="6" creationId="{5E63BD44-5E06-F8E9-C04A-D5B56211CFEE}"/>
          </ac:spMkLst>
        </pc:spChg>
        <pc:spChg chg="mod">
          <ac:chgData name="Thu Thao" userId="2c068e76ad5633ce" providerId="LiveId" clId="{61A74E31-8AB1-4034-B728-50F4E5733670}" dt="2023-09-30T14:44:11.087" v="1007" actId="20577"/>
          <ac:spMkLst>
            <pc:docMk/>
            <pc:sldMk cId="3592184134" sldId="600"/>
            <ac:spMk id="8" creationId="{4FC08806-1E25-A3AF-0E32-2C5615ED0F95}"/>
          </ac:spMkLst>
        </pc:spChg>
      </pc:sldChg>
      <pc:sldChg chg="modSp add mod">
        <pc:chgData name="Thu Thao" userId="2c068e76ad5633ce" providerId="LiveId" clId="{61A74E31-8AB1-4034-B728-50F4E5733670}" dt="2023-09-30T14:45:18.563" v="1034" actId="20577"/>
        <pc:sldMkLst>
          <pc:docMk/>
          <pc:sldMk cId="2803091109" sldId="601"/>
        </pc:sldMkLst>
        <pc:spChg chg="mod">
          <ac:chgData name="Thu Thao" userId="2c068e76ad5633ce" providerId="LiveId" clId="{61A74E31-8AB1-4034-B728-50F4E5733670}" dt="2023-09-30T14:45:18.563" v="1034" actId="20577"/>
          <ac:spMkLst>
            <pc:docMk/>
            <pc:sldMk cId="2803091109" sldId="601"/>
            <ac:spMk id="6" creationId="{5E63BD44-5E06-F8E9-C04A-D5B56211CFEE}"/>
          </ac:spMkLst>
        </pc:spChg>
        <pc:spChg chg="mod">
          <ac:chgData name="Thu Thao" userId="2c068e76ad5633ce" providerId="LiveId" clId="{61A74E31-8AB1-4034-B728-50F4E5733670}" dt="2023-09-30T14:44:52.782" v="1020"/>
          <ac:spMkLst>
            <pc:docMk/>
            <pc:sldMk cId="2803091109" sldId="601"/>
            <ac:spMk id="8" creationId="{4FC08806-1E25-A3AF-0E32-2C5615ED0F95}"/>
          </ac:spMkLst>
        </pc:spChg>
      </pc:sldChg>
    </pc:docChg>
  </pc:docChgLst>
  <pc:docChgLst>
    <pc:chgData name="Thu Thao" userId="2c068e76ad5633ce" providerId="LiveId" clId="{99AEF071-57C8-4912-9815-AF678AB1767F}"/>
    <pc:docChg chg="undo custSel addSld delSld modSld">
      <pc:chgData name="Thu Thao" userId="2c068e76ad5633ce" providerId="LiveId" clId="{99AEF071-57C8-4912-9815-AF678AB1767F}" dt="2023-11-01T14:27:19.303" v="598" actId="255"/>
      <pc:docMkLst>
        <pc:docMk/>
      </pc:docMkLst>
      <pc:sldChg chg="modSp mod">
        <pc:chgData name="Thu Thao" userId="2c068e76ad5633ce" providerId="LiveId" clId="{99AEF071-57C8-4912-9815-AF678AB1767F}" dt="2023-11-01T13:13:14.378" v="3" actId="20577"/>
        <pc:sldMkLst>
          <pc:docMk/>
          <pc:sldMk cId="589610655" sldId="265"/>
        </pc:sldMkLst>
        <pc:spChg chg="mod">
          <ac:chgData name="Thu Thao" userId="2c068e76ad5633ce" providerId="LiveId" clId="{99AEF071-57C8-4912-9815-AF678AB1767F}" dt="2023-11-01T13:13:14.378" v="3" actId="20577"/>
          <ac:spMkLst>
            <pc:docMk/>
            <pc:sldMk cId="589610655" sldId="265"/>
            <ac:spMk id="7" creationId="{00000000-0000-0000-0000-000000000000}"/>
          </ac:spMkLst>
        </pc:spChg>
      </pc:sldChg>
      <pc:sldChg chg="modSp mod">
        <pc:chgData name="Thu Thao" userId="2c068e76ad5633ce" providerId="LiveId" clId="{99AEF071-57C8-4912-9815-AF678AB1767F}" dt="2023-11-01T13:42:24.706" v="170"/>
        <pc:sldMkLst>
          <pc:docMk/>
          <pc:sldMk cId="4212956585" sldId="365"/>
        </pc:sldMkLst>
        <pc:spChg chg="mod">
          <ac:chgData name="Thu Thao" userId="2c068e76ad5633ce" providerId="LiveId" clId="{99AEF071-57C8-4912-9815-AF678AB1767F}" dt="2023-11-01T13:16:27.027" v="34" actId="14100"/>
          <ac:spMkLst>
            <pc:docMk/>
            <pc:sldMk cId="4212956585" sldId="365"/>
            <ac:spMk id="2" creationId="{F50181C0-7913-8B4C-0150-5C77C9E76DFE}"/>
          </ac:spMkLst>
        </pc:spChg>
        <pc:spChg chg="mod">
          <ac:chgData name="Thu Thao" userId="2c068e76ad5633ce" providerId="LiveId" clId="{99AEF071-57C8-4912-9815-AF678AB1767F}" dt="2023-11-01T13:16:33.104" v="35" actId="14100"/>
          <ac:spMkLst>
            <pc:docMk/>
            <pc:sldMk cId="4212956585" sldId="365"/>
            <ac:spMk id="3" creationId="{2A6F0AEC-7045-303F-4720-B019078984CA}"/>
          </ac:spMkLst>
        </pc:spChg>
        <pc:spChg chg="mod">
          <ac:chgData name="Thu Thao" userId="2c068e76ad5633ce" providerId="LiveId" clId="{99AEF071-57C8-4912-9815-AF678AB1767F}" dt="2023-11-01T13:42:24.706" v="170"/>
          <ac:spMkLst>
            <pc:docMk/>
            <pc:sldMk cId="4212956585" sldId="365"/>
            <ac:spMk id="4" creationId="{00000000-0000-0000-0000-000000000000}"/>
          </ac:spMkLst>
        </pc:spChg>
        <pc:spChg chg="mod">
          <ac:chgData name="Thu Thao" userId="2c068e76ad5633ce" providerId="LiveId" clId="{99AEF071-57C8-4912-9815-AF678AB1767F}" dt="2023-11-01T13:13:31.702" v="4"/>
          <ac:spMkLst>
            <pc:docMk/>
            <pc:sldMk cId="4212956585" sldId="365"/>
            <ac:spMk id="7" creationId="{00000000-0000-0000-0000-000000000000}"/>
          </ac:spMkLst>
        </pc:spChg>
        <pc:graphicFrameChg chg="mod modGraphic">
          <ac:chgData name="Thu Thao" userId="2c068e76ad5633ce" providerId="LiveId" clId="{99AEF071-57C8-4912-9815-AF678AB1767F}" dt="2023-11-01T13:17:31.561" v="68"/>
          <ac:graphicFrameMkLst>
            <pc:docMk/>
            <pc:sldMk cId="4212956585" sldId="365"/>
            <ac:graphicFrameMk id="14" creationId="{00000000-0000-0000-0000-000000000000}"/>
          </ac:graphicFrameMkLst>
        </pc:graphicFrameChg>
      </pc:sldChg>
      <pc:sldChg chg="modSp">
        <pc:chgData name="Thu Thao" userId="2c068e76ad5633ce" providerId="LiveId" clId="{99AEF071-57C8-4912-9815-AF678AB1767F}" dt="2023-11-01T13:13:31.702" v="4"/>
        <pc:sldMkLst>
          <pc:docMk/>
          <pc:sldMk cId="1166080980" sldId="367"/>
        </pc:sldMkLst>
        <pc:spChg chg="mod">
          <ac:chgData name="Thu Thao" userId="2c068e76ad5633ce" providerId="LiveId" clId="{99AEF071-57C8-4912-9815-AF678AB1767F}" dt="2023-11-01T13:13:31.702" v="4"/>
          <ac:spMkLst>
            <pc:docMk/>
            <pc:sldMk cId="1166080980" sldId="367"/>
            <ac:spMk id="8" creationId="{52456086-8919-4903-82F4-3F68D7C87E67}"/>
          </ac:spMkLst>
        </pc:spChg>
      </pc:sldChg>
      <pc:sldChg chg="modSp mod">
        <pc:chgData name="Thu Thao" userId="2c068e76ad5633ce" providerId="LiveId" clId="{99AEF071-57C8-4912-9815-AF678AB1767F}" dt="2023-11-01T13:20:53.378" v="83" actId="1076"/>
        <pc:sldMkLst>
          <pc:docMk/>
          <pc:sldMk cId="645601834" sldId="490"/>
        </pc:sldMkLst>
        <pc:spChg chg="mod">
          <ac:chgData name="Thu Thao" userId="2c068e76ad5633ce" providerId="LiveId" clId="{99AEF071-57C8-4912-9815-AF678AB1767F}" dt="2023-11-01T13:20:50.992" v="82" actId="1076"/>
          <ac:spMkLst>
            <pc:docMk/>
            <pc:sldMk cId="645601834" sldId="490"/>
            <ac:spMk id="6" creationId="{5E63BD44-5E06-F8E9-C04A-D5B56211CFEE}"/>
          </ac:spMkLst>
        </pc:spChg>
        <pc:spChg chg="mod">
          <ac:chgData name="Thu Thao" userId="2c068e76ad5633ce" providerId="LiveId" clId="{99AEF071-57C8-4912-9815-AF678AB1767F}" dt="2023-11-01T13:13:31.702" v="4"/>
          <ac:spMkLst>
            <pc:docMk/>
            <pc:sldMk cId="645601834" sldId="490"/>
            <ac:spMk id="7" creationId="{00000000-0000-0000-0000-000000000000}"/>
          </ac:spMkLst>
        </pc:spChg>
        <pc:spChg chg="mod">
          <ac:chgData name="Thu Thao" userId="2c068e76ad5633ce" providerId="LiveId" clId="{99AEF071-57C8-4912-9815-AF678AB1767F}" dt="2023-11-01T13:20:53.378" v="83" actId="1076"/>
          <ac:spMkLst>
            <pc:docMk/>
            <pc:sldMk cId="645601834" sldId="490"/>
            <ac:spMk id="8" creationId="{4FC08806-1E25-A3AF-0E32-2C5615ED0F95}"/>
          </ac:spMkLst>
        </pc:spChg>
      </pc:sldChg>
      <pc:sldChg chg="modSp mod">
        <pc:chgData name="Thu Thao" userId="2c068e76ad5633ce" providerId="LiveId" clId="{99AEF071-57C8-4912-9815-AF678AB1767F}" dt="2023-11-01T13:23:35.752" v="129" actId="20577"/>
        <pc:sldMkLst>
          <pc:docMk/>
          <pc:sldMk cId="2340192846" sldId="519"/>
        </pc:sldMkLst>
        <pc:spChg chg="mod">
          <ac:chgData name="Thu Thao" userId="2c068e76ad5633ce" providerId="LiveId" clId="{99AEF071-57C8-4912-9815-AF678AB1767F}" dt="2023-11-01T13:23:35.752" v="129" actId="20577"/>
          <ac:spMkLst>
            <pc:docMk/>
            <pc:sldMk cId="2340192846" sldId="519"/>
            <ac:spMk id="6" creationId="{5E63BD44-5E06-F8E9-C04A-D5B56211CFEE}"/>
          </ac:spMkLst>
        </pc:spChg>
        <pc:spChg chg="mod">
          <ac:chgData name="Thu Thao" userId="2c068e76ad5633ce" providerId="LiveId" clId="{99AEF071-57C8-4912-9815-AF678AB1767F}" dt="2023-11-01T13:13:31.702" v="4"/>
          <ac:spMkLst>
            <pc:docMk/>
            <pc:sldMk cId="2340192846" sldId="519"/>
            <ac:spMk id="7" creationId="{00000000-0000-0000-0000-000000000000}"/>
          </ac:spMkLst>
        </pc:spChg>
        <pc:spChg chg="mod">
          <ac:chgData name="Thu Thao" userId="2c068e76ad5633ce" providerId="LiveId" clId="{99AEF071-57C8-4912-9815-AF678AB1767F}" dt="2023-11-01T13:23:16.245" v="126"/>
          <ac:spMkLst>
            <pc:docMk/>
            <pc:sldMk cId="2340192846" sldId="519"/>
            <ac:spMk id="8" creationId="{4FC08806-1E25-A3AF-0E32-2C5615ED0F95}"/>
          </ac:spMkLst>
        </pc:spChg>
      </pc:sldChg>
      <pc:sldChg chg="modSp mod">
        <pc:chgData name="Thu Thao" userId="2c068e76ad5633ce" providerId="LiveId" clId="{99AEF071-57C8-4912-9815-AF678AB1767F}" dt="2023-11-01T14:26:13.108" v="597" actId="255"/>
        <pc:sldMkLst>
          <pc:docMk/>
          <pc:sldMk cId="646410701" sldId="520"/>
        </pc:sldMkLst>
        <pc:spChg chg="mod">
          <ac:chgData name="Thu Thao" userId="2c068e76ad5633ce" providerId="LiveId" clId="{99AEF071-57C8-4912-9815-AF678AB1767F}" dt="2023-11-01T14:26:13.108" v="597" actId="255"/>
          <ac:spMkLst>
            <pc:docMk/>
            <pc:sldMk cId="646410701" sldId="520"/>
            <ac:spMk id="2" creationId="{EAE0F353-07AC-2862-6EC4-58AD99C108FE}"/>
          </ac:spMkLst>
        </pc:spChg>
        <pc:spChg chg="mod">
          <ac:chgData name="Thu Thao" userId="2c068e76ad5633ce" providerId="LiveId" clId="{99AEF071-57C8-4912-9815-AF678AB1767F}" dt="2023-11-01T13:13:31.702" v="4"/>
          <ac:spMkLst>
            <pc:docMk/>
            <pc:sldMk cId="646410701" sldId="520"/>
            <ac:spMk id="7" creationId="{00000000-0000-0000-0000-000000000000}"/>
          </ac:spMkLst>
        </pc:spChg>
        <pc:spChg chg="mod">
          <ac:chgData name="Thu Thao" userId="2c068e76ad5633ce" providerId="LiveId" clId="{99AEF071-57C8-4912-9815-AF678AB1767F}" dt="2023-11-01T13:40:17.900" v="152" actId="403"/>
          <ac:spMkLst>
            <pc:docMk/>
            <pc:sldMk cId="646410701" sldId="520"/>
            <ac:spMk id="8" creationId="{4FC08806-1E25-A3AF-0E32-2C5615ED0F95}"/>
          </ac:spMkLst>
        </pc:spChg>
      </pc:sldChg>
      <pc:sldChg chg="modSp mod">
        <pc:chgData name="Thu Thao" userId="2c068e76ad5633ce" providerId="LiveId" clId="{99AEF071-57C8-4912-9815-AF678AB1767F}" dt="2023-11-01T13:41:15.469" v="163" actId="20577"/>
        <pc:sldMkLst>
          <pc:docMk/>
          <pc:sldMk cId="2341696524" sldId="571"/>
        </pc:sldMkLst>
        <pc:spChg chg="mod">
          <ac:chgData name="Thu Thao" userId="2c068e76ad5633ce" providerId="LiveId" clId="{99AEF071-57C8-4912-9815-AF678AB1767F}" dt="2023-11-01T13:40:49.319" v="158" actId="403"/>
          <ac:spMkLst>
            <pc:docMk/>
            <pc:sldMk cId="2341696524" sldId="571"/>
            <ac:spMk id="2" creationId="{98A29364-2497-EA85-A4B8-8DDBAE27655A}"/>
          </ac:spMkLst>
        </pc:spChg>
        <pc:spChg chg="mod">
          <ac:chgData name="Thu Thao" userId="2c068e76ad5633ce" providerId="LiveId" clId="{99AEF071-57C8-4912-9815-AF678AB1767F}" dt="2023-11-01T13:41:15.469" v="163" actId="20577"/>
          <ac:spMkLst>
            <pc:docMk/>
            <pc:sldMk cId="2341696524" sldId="571"/>
            <ac:spMk id="6" creationId="{5E63BD44-5E06-F8E9-C04A-D5B56211CFEE}"/>
          </ac:spMkLst>
        </pc:spChg>
        <pc:spChg chg="mod">
          <ac:chgData name="Thu Thao" userId="2c068e76ad5633ce" providerId="LiveId" clId="{99AEF071-57C8-4912-9815-AF678AB1767F}" dt="2023-11-01T13:13:31.702" v="4"/>
          <ac:spMkLst>
            <pc:docMk/>
            <pc:sldMk cId="2341696524" sldId="571"/>
            <ac:spMk id="7" creationId="{00000000-0000-0000-0000-000000000000}"/>
          </ac:spMkLst>
        </pc:spChg>
      </pc:sldChg>
      <pc:sldChg chg="modSp mod">
        <pc:chgData name="Thu Thao" userId="2c068e76ad5633ce" providerId="LiveId" clId="{99AEF071-57C8-4912-9815-AF678AB1767F}" dt="2023-11-01T14:27:19.303" v="598" actId="255"/>
        <pc:sldMkLst>
          <pc:docMk/>
          <pc:sldMk cId="2976591380" sldId="572"/>
        </pc:sldMkLst>
        <pc:spChg chg="mod">
          <ac:chgData name="Thu Thao" userId="2c068e76ad5633ce" providerId="LiveId" clId="{99AEF071-57C8-4912-9815-AF678AB1767F}" dt="2023-11-01T13:45:12.991" v="229" actId="179"/>
          <ac:spMkLst>
            <pc:docMk/>
            <pc:sldMk cId="2976591380" sldId="572"/>
            <ac:spMk id="6" creationId="{5E63BD44-5E06-F8E9-C04A-D5B56211CFEE}"/>
          </ac:spMkLst>
        </pc:spChg>
        <pc:spChg chg="mod">
          <ac:chgData name="Thu Thao" userId="2c068e76ad5633ce" providerId="LiveId" clId="{99AEF071-57C8-4912-9815-AF678AB1767F}" dt="2023-11-01T13:13:31.702" v="4"/>
          <ac:spMkLst>
            <pc:docMk/>
            <pc:sldMk cId="2976591380" sldId="572"/>
            <ac:spMk id="7" creationId="{00000000-0000-0000-0000-000000000000}"/>
          </ac:spMkLst>
        </pc:spChg>
        <pc:spChg chg="mod">
          <ac:chgData name="Thu Thao" userId="2c068e76ad5633ce" providerId="LiveId" clId="{99AEF071-57C8-4912-9815-AF678AB1767F}" dt="2023-11-01T14:27:19.303" v="598" actId="255"/>
          <ac:spMkLst>
            <pc:docMk/>
            <pc:sldMk cId="2976591380" sldId="572"/>
            <ac:spMk id="8" creationId="{4FC08806-1E25-A3AF-0E32-2C5615ED0F95}"/>
          </ac:spMkLst>
        </pc:spChg>
      </pc:sldChg>
      <pc:sldChg chg="addSp delSp modSp mod">
        <pc:chgData name="Thu Thao" userId="2c068e76ad5633ce" providerId="LiveId" clId="{99AEF071-57C8-4912-9815-AF678AB1767F}" dt="2023-11-01T13:56:04.276" v="336" actId="403"/>
        <pc:sldMkLst>
          <pc:docMk/>
          <pc:sldMk cId="1480554525" sldId="575"/>
        </pc:sldMkLst>
        <pc:spChg chg="add del">
          <ac:chgData name="Thu Thao" userId="2c068e76ad5633ce" providerId="LiveId" clId="{99AEF071-57C8-4912-9815-AF678AB1767F}" dt="2023-11-01T13:49:37.528" v="278" actId="22"/>
          <ac:spMkLst>
            <pc:docMk/>
            <pc:sldMk cId="1480554525" sldId="575"/>
            <ac:spMk id="3" creationId="{B590C4CA-AD92-D654-AFC3-DB67667F625F}"/>
          </ac:spMkLst>
        </pc:spChg>
        <pc:spChg chg="mod">
          <ac:chgData name="Thu Thao" userId="2c068e76ad5633ce" providerId="LiveId" clId="{99AEF071-57C8-4912-9815-AF678AB1767F}" dt="2023-11-01T13:49:28.203" v="276" actId="1076"/>
          <ac:spMkLst>
            <pc:docMk/>
            <pc:sldMk cId="1480554525" sldId="575"/>
            <ac:spMk id="6" creationId="{5E63BD44-5E06-F8E9-C04A-D5B56211CFEE}"/>
          </ac:spMkLst>
        </pc:spChg>
        <pc:spChg chg="mod">
          <ac:chgData name="Thu Thao" userId="2c068e76ad5633ce" providerId="LiveId" clId="{99AEF071-57C8-4912-9815-AF678AB1767F}" dt="2023-11-01T13:13:31.702" v="4"/>
          <ac:spMkLst>
            <pc:docMk/>
            <pc:sldMk cId="1480554525" sldId="575"/>
            <ac:spMk id="7" creationId="{00000000-0000-0000-0000-000000000000}"/>
          </ac:spMkLst>
        </pc:spChg>
        <pc:spChg chg="mod">
          <ac:chgData name="Thu Thao" userId="2c068e76ad5633ce" providerId="LiveId" clId="{99AEF071-57C8-4912-9815-AF678AB1767F}" dt="2023-11-01T13:56:04.276" v="336" actId="403"/>
          <ac:spMkLst>
            <pc:docMk/>
            <pc:sldMk cId="1480554525" sldId="575"/>
            <ac:spMk id="8" creationId="{4FC08806-1E25-A3AF-0E32-2C5615ED0F95}"/>
          </ac:spMkLst>
        </pc:spChg>
      </pc:sldChg>
      <pc:sldChg chg="modSp mod">
        <pc:chgData name="Thu Thao" userId="2c068e76ad5633ce" providerId="LiveId" clId="{99AEF071-57C8-4912-9815-AF678AB1767F}" dt="2023-11-01T14:07:55.697" v="399" actId="403"/>
        <pc:sldMkLst>
          <pc:docMk/>
          <pc:sldMk cId="4039360505" sldId="576"/>
        </pc:sldMkLst>
        <pc:spChg chg="mod">
          <ac:chgData name="Thu Thao" userId="2c068e76ad5633ce" providerId="LiveId" clId="{99AEF071-57C8-4912-9815-AF678AB1767F}" dt="2023-11-01T14:07:37.946" v="396" actId="255"/>
          <ac:spMkLst>
            <pc:docMk/>
            <pc:sldMk cId="4039360505" sldId="576"/>
            <ac:spMk id="6" creationId="{5E63BD44-5E06-F8E9-C04A-D5B56211CFEE}"/>
          </ac:spMkLst>
        </pc:spChg>
        <pc:spChg chg="mod">
          <ac:chgData name="Thu Thao" userId="2c068e76ad5633ce" providerId="LiveId" clId="{99AEF071-57C8-4912-9815-AF678AB1767F}" dt="2023-11-01T13:13:31.702" v="4"/>
          <ac:spMkLst>
            <pc:docMk/>
            <pc:sldMk cId="4039360505" sldId="576"/>
            <ac:spMk id="7" creationId="{00000000-0000-0000-0000-000000000000}"/>
          </ac:spMkLst>
        </pc:spChg>
        <pc:spChg chg="mod">
          <ac:chgData name="Thu Thao" userId="2c068e76ad5633ce" providerId="LiveId" clId="{99AEF071-57C8-4912-9815-AF678AB1767F}" dt="2023-11-01T14:07:55.697" v="399" actId="403"/>
          <ac:spMkLst>
            <pc:docMk/>
            <pc:sldMk cId="4039360505" sldId="576"/>
            <ac:spMk id="8" creationId="{4FC08806-1E25-A3AF-0E32-2C5615ED0F95}"/>
          </ac:spMkLst>
        </pc:spChg>
      </pc:sldChg>
      <pc:sldChg chg="modSp mod">
        <pc:chgData name="Thu Thao" userId="2c068e76ad5633ce" providerId="LiveId" clId="{99AEF071-57C8-4912-9815-AF678AB1767F}" dt="2023-11-01T14:14:22.887" v="411" actId="403"/>
        <pc:sldMkLst>
          <pc:docMk/>
          <pc:sldMk cId="56641792" sldId="577"/>
        </pc:sldMkLst>
        <pc:spChg chg="mod">
          <ac:chgData name="Thu Thao" userId="2c068e76ad5633ce" providerId="LiveId" clId="{99AEF071-57C8-4912-9815-AF678AB1767F}" dt="2023-11-01T14:14:22.887" v="411" actId="403"/>
          <ac:spMkLst>
            <pc:docMk/>
            <pc:sldMk cId="56641792" sldId="577"/>
            <ac:spMk id="6" creationId="{5E63BD44-5E06-F8E9-C04A-D5B56211CFEE}"/>
          </ac:spMkLst>
        </pc:spChg>
        <pc:spChg chg="mod">
          <ac:chgData name="Thu Thao" userId="2c068e76ad5633ce" providerId="LiveId" clId="{99AEF071-57C8-4912-9815-AF678AB1767F}" dt="2023-11-01T13:13:31.702" v="4"/>
          <ac:spMkLst>
            <pc:docMk/>
            <pc:sldMk cId="56641792" sldId="577"/>
            <ac:spMk id="7" creationId="{00000000-0000-0000-0000-000000000000}"/>
          </ac:spMkLst>
        </pc:spChg>
        <pc:spChg chg="mod">
          <ac:chgData name="Thu Thao" userId="2c068e76ad5633ce" providerId="LiveId" clId="{99AEF071-57C8-4912-9815-AF678AB1767F}" dt="2023-11-01T14:09:24.344" v="406" actId="14100"/>
          <ac:spMkLst>
            <pc:docMk/>
            <pc:sldMk cId="56641792" sldId="577"/>
            <ac:spMk id="8" creationId="{4FC08806-1E25-A3AF-0E32-2C5615ED0F95}"/>
          </ac:spMkLst>
        </pc:spChg>
      </pc:sldChg>
      <pc:sldChg chg="modSp mod">
        <pc:chgData name="Thu Thao" userId="2c068e76ad5633ce" providerId="LiveId" clId="{99AEF071-57C8-4912-9815-AF678AB1767F}" dt="2023-11-01T14:15:55.309" v="465" actId="255"/>
        <pc:sldMkLst>
          <pc:docMk/>
          <pc:sldMk cId="2485346461" sldId="578"/>
        </pc:sldMkLst>
        <pc:spChg chg="mod">
          <ac:chgData name="Thu Thao" userId="2c068e76ad5633ce" providerId="LiveId" clId="{99AEF071-57C8-4912-9815-AF678AB1767F}" dt="2023-11-01T14:15:55.309" v="465" actId="255"/>
          <ac:spMkLst>
            <pc:docMk/>
            <pc:sldMk cId="2485346461" sldId="578"/>
            <ac:spMk id="6" creationId="{5E63BD44-5E06-F8E9-C04A-D5B56211CFEE}"/>
          </ac:spMkLst>
        </pc:spChg>
        <pc:spChg chg="mod">
          <ac:chgData name="Thu Thao" userId="2c068e76ad5633ce" providerId="LiveId" clId="{99AEF071-57C8-4912-9815-AF678AB1767F}" dt="2023-11-01T13:13:31.702" v="4"/>
          <ac:spMkLst>
            <pc:docMk/>
            <pc:sldMk cId="2485346461" sldId="578"/>
            <ac:spMk id="7" creationId="{00000000-0000-0000-0000-000000000000}"/>
          </ac:spMkLst>
        </pc:spChg>
        <pc:spChg chg="mod">
          <ac:chgData name="Thu Thao" userId="2c068e76ad5633ce" providerId="LiveId" clId="{99AEF071-57C8-4912-9815-AF678AB1767F}" dt="2023-11-01T14:15:21.544" v="425"/>
          <ac:spMkLst>
            <pc:docMk/>
            <pc:sldMk cId="2485346461" sldId="578"/>
            <ac:spMk id="8" creationId="{4FC08806-1E25-A3AF-0E32-2C5615ED0F95}"/>
          </ac:spMkLst>
        </pc:spChg>
      </pc:sldChg>
      <pc:sldChg chg="modSp mod">
        <pc:chgData name="Thu Thao" userId="2c068e76ad5633ce" providerId="LiveId" clId="{99AEF071-57C8-4912-9815-AF678AB1767F}" dt="2023-11-01T14:16:40.434" v="474" actId="255"/>
        <pc:sldMkLst>
          <pc:docMk/>
          <pc:sldMk cId="299622236" sldId="579"/>
        </pc:sldMkLst>
        <pc:spChg chg="mod">
          <ac:chgData name="Thu Thao" userId="2c068e76ad5633ce" providerId="LiveId" clId="{99AEF071-57C8-4912-9815-AF678AB1767F}" dt="2023-11-01T14:16:40.434" v="474" actId="255"/>
          <ac:spMkLst>
            <pc:docMk/>
            <pc:sldMk cId="299622236" sldId="579"/>
            <ac:spMk id="6" creationId="{5E63BD44-5E06-F8E9-C04A-D5B56211CFEE}"/>
          </ac:spMkLst>
        </pc:spChg>
        <pc:spChg chg="mod">
          <ac:chgData name="Thu Thao" userId="2c068e76ad5633ce" providerId="LiveId" clId="{99AEF071-57C8-4912-9815-AF678AB1767F}" dt="2023-11-01T13:13:31.702" v="4"/>
          <ac:spMkLst>
            <pc:docMk/>
            <pc:sldMk cId="299622236" sldId="579"/>
            <ac:spMk id="7" creationId="{00000000-0000-0000-0000-000000000000}"/>
          </ac:spMkLst>
        </pc:spChg>
        <pc:spChg chg="mod">
          <ac:chgData name="Thu Thao" userId="2c068e76ad5633ce" providerId="LiveId" clId="{99AEF071-57C8-4912-9815-AF678AB1767F}" dt="2023-11-01T14:16:08.842" v="466"/>
          <ac:spMkLst>
            <pc:docMk/>
            <pc:sldMk cId="299622236" sldId="579"/>
            <ac:spMk id="8" creationId="{4FC08806-1E25-A3AF-0E32-2C5615ED0F95}"/>
          </ac:spMkLst>
        </pc:spChg>
      </pc:sldChg>
      <pc:sldChg chg="modSp mod">
        <pc:chgData name="Thu Thao" userId="2c068e76ad5633ce" providerId="LiveId" clId="{99AEF071-57C8-4912-9815-AF678AB1767F}" dt="2023-11-01T14:23:58.070" v="583" actId="20577"/>
        <pc:sldMkLst>
          <pc:docMk/>
          <pc:sldMk cId="3079736239" sldId="580"/>
        </pc:sldMkLst>
        <pc:spChg chg="mod">
          <ac:chgData name="Thu Thao" userId="2c068e76ad5633ce" providerId="LiveId" clId="{99AEF071-57C8-4912-9815-AF678AB1767F}" dt="2023-11-01T14:23:58.070" v="583" actId="20577"/>
          <ac:spMkLst>
            <pc:docMk/>
            <pc:sldMk cId="3079736239" sldId="580"/>
            <ac:spMk id="6" creationId="{5E63BD44-5E06-F8E9-C04A-D5B56211CFEE}"/>
          </ac:spMkLst>
        </pc:spChg>
        <pc:spChg chg="mod">
          <ac:chgData name="Thu Thao" userId="2c068e76ad5633ce" providerId="LiveId" clId="{99AEF071-57C8-4912-9815-AF678AB1767F}" dt="2023-11-01T13:13:31.702" v="4"/>
          <ac:spMkLst>
            <pc:docMk/>
            <pc:sldMk cId="3079736239" sldId="580"/>
            <ac:spMk id="7" creationId="{00000000-0000-0000-0000-000000000000}"/>
          </ac:spMkLst>
        </pc:spChg>
        <pc:spChg chg="mod">
          <ac:chgData name="Thu Thao" userId="2c068e76ad5633ce" providerId="LiveId" clId="{99AEF071-57C8-4912-9815-AF678AB1767F}" dt="2023-11-01T14:17:38.324" v="489" actId="1076"/>
          <ac:spMkLst>
            <pc:docMk/>
            <pc:sldMk cId="3079736239" sldId="580"/>
            <ac:spMk id="8" creationId="{4FC08806-1E25-A3AF-0E32-2C5615ED0F95}"/>
          </ac:spMkLst>
        </pc:spChg>
      </pc:sldChg>
      <pc:sldChg chg="modSp mod">
        <pc:chgData name="Thu Thao" userId="2c068e76ad5633ce" providerId="LiveId" clId="{99AEF071-57C8-4912-9815-AF678AB1767F}" dt="2023-11-01T14:18:47.826" v="515" actId="255"/>
        <pc:sldMkLst>
          <pc:docMk/>
          <pc:sldMk cId="736582985" sldId="581"/>
        </pc:sldMkLst>
        <pc:spChg chg="mod">
          <ac:chgData name="Thu Thao" userId="2c068e76ad5633ce" providerId="LiveId" clId="{99AEF071-57C8-4912-9815-AF678AB1767F}" dt="2023-11-01T14:18:47.826" v="515" actId="255"/>
          <ac:spMkLst>
            <pc:docMk/>
            <pc:sldMk cId="736582985" sldId="581"/>
            <ac:spMk id="6" creationId="{5E63BD44-5E06-F8E9-C04A-D5B56211CFEE}"/>
          </ac:spMkLst>
        </pc:spChg>
        <pc:spChg chg="mod">
          <ac:chgData name="Thu Thao" userId="2c068e76ad5633ce" providerId="LiveId" clId="{99AEF071-57C8-4912-9815-AF678AB1767F}" dt="2023-11-01T13:13:31.702" v="4"/>
          <ac:spMkLst>
            <pc:docMk/>
            <pc:sldMk cId="736582985" sldId="581"/>
            <ac:spMk id="7" creationId="{00000000-0000-0000-0000-000000000000}"/>
          </ac:spMkLst>
        </pc:spChg>
        <pc:spChg chg="mod">
          <ac:chgData name="Thu Thao" userId="2c068e76ad5633ce" providerId="LiveId" clId="{99AEF071-57C8-4912-9815-AF678AB1767F}" dt="2023-11-01T14:18:23.781" v="504" actId="1036"/>
          <ac:spMkLst>
            <pc:docMk/>
            <pc:sldMk cId="736582985" sldId="581"/>
            <ac:spMk id="8" creationId="{4FC08806-1E25-A3AF-0E32-2C5615ED0F95}"/>
          </ac:spMkLst>
        </pc:spChg>
      </pc:sldChg>
      <pc:sldChg chg="modSp mod">
        <pc:chgData name="Thu Thao" userId="2c068e76ad5633ce" providerId="LiveId" clId="{99AEF071-57C8-4912-9815-AF678AB1767F}" dt="2023-11-01T14:21:06.222" v="545" actId="20577"/>
        <pc:sldMkLst>
          <pc:docMk/>
          <pc:sldMk cId="3428620081" sldId="584"/>
        </pc:sldMkLst>
        <pc:spChg chg="mod">
          <ac:chgData name="Thu Thao" userId="2c068e76ad5633ce" providerId="LiveId" clId="{99AEF071-57C8-4912-9815-AF678AB1767F}" dt="2023-11-01T14:21:06.222" v="545" actId="20577"/>
          <ac:spMkLst>
            <pc:docMk/>
            <pc:sldMk cId="3428620081" sldId="584"/>
            <ac:spMk id="6" creationId="{5E63BD44-5E06-F8E9-C04A-D5B56211CFEE}"/>
          </ac:spMkLst>
        </pc:spChg>
        <pc:spChg chg="mod">
          <ac:chgData name="Thu Thao" userId="2c068e76ad5633ce" providerId="LiveId" clId="{99AEF071-57C8-4912-9815-AF678AB1767F}" dt="2023-11-01T13:13:31.702" v="4"/>
          <ac:spMkLst>
            <pc:docMk/>
            <pc:sldMk cId="3428620081" sldId="584"/>
            <ac:spMk id="7" creationId="{00000000-0000-0000-0000-000000000000}"/>
          </ac:spMkLst>
        </pc:spChg>
        <pc:spChg chg="mod">
          <ac:chgData name="Thu Thao" userId="2c068e76ad5633ce" providerId="LiveId" clId="{99AEF071-57C8-4912-9815-AF678AB1767F}" dt="2023-11-01T14:20:34.403" v="541" actId="14100"/>
          <ac:spMkLst>
            <pc:docMk/>
            <pc:sldMk cId="3428620081" sldId="584"/>
            <ac:spMk id="8" creationId="{4FC08806-1E25-A3AF-0E32-2C5615ED0F95}"/>
          </ac:spMkLst>
        </pc:spChg>
      </pc:sldChg>
      <pc:sldChg chg="modSp mod">
        <pc:chgData name="Thu Thao" userId="2c068e76ad5633ce" providerId="LiveId" clId="{99AEF071-57C8-4912-9815-AF678AB1767F}" dt="2023-11-01T13:22:17.303" v="113" actId="20577"/>
        <pc:sldMkLst>
          <pc:docMk/>
          <pc:sldMk cId="3413394135" sldId="585"/>
        </pc:sldMkLst>
        <pc:spChg chg="mod">
          <ac:chgData name="Thu Thao" userId="2c068e76ad5633ce" providerId="LiveId" clId="{99AEF071-57C8-4912-9815-AF678AB1767F}" dt="2023-11-01T13:22:17.303" v="113" actId="20577"/>
          <ac:spMkLst>
            <pc:docMk/>
            <pc:sldMk cId="3413394135" sldId="585"/>
            <ac:spMk id="6" creationId="{5E63BD44-5E06-F8E9-C04A-D5B56211CFEE}"/>
          </ac:spMkLst>
        </pc:spChg>
        <pc:spChg chg="mod">
          <ac:chgData name="Thu Thao" userId="2c068e76ad5633ce" providerId="LiveId" clId="{99AEF071-57C8-4912-9815-AF678AB1767F}" dt="2023-11-01T13:13:31.702" v="4"/>
          <ac:spMkLst>
            <pc:docMk/>
            <pc:sldMk cId="3413394135" sldId="585"/>
            <ac:spMk id="7" creationId="{00000000-0000-0000-0000-000000000000}"/>
          </ac:spMkLst>
        </pc:spChg>
        <pc:spChg chg="mod">
          <ac:chgData name="Thu Thao" userId="2c068e76ad5633ce" providerId="LiveId" clId="{99AEF071-57C8-4912-9815-AF678AB1767F}" dt="2023-11-01T13:22:03.253" v="105" actId="14100"/>
          <ac:spMkLst>
            <pc:docMk/>
            <pc:sldMk cId="3413394135" sldId="585"/>
            <ac:spMk id="8" creationId="{4FC08806-1E25-A3AF-0E32-2C5615ED0F95}"/>
          </ac:spMkLst>
        </pc:spChg>
      </pc:sldChg>
      <pc:sldChg chg="modSp del">
        <pc:chgData name="Thu Thao" userId="2c068e76ad5633ce" providerId="LiveId" clId="{99AEF071-57C8-4912-9815-AF678AB1767F}" dt="2023-11-01T13:22:26" v="115" actId="47"/>
        <pc:sldMkLst>
          <pc:docMk/>
          <pc:sldMk cId="421547027" sldId="589"/>
        </pc:sldMkLst>
        <pc:spChg chg="mod">
          <ac:chgData name="Thu Thao" userId="2c068e76ad5633ce" providerId="LiveId" clId="{99AEF071-57C8-4912-9815-AF678AB1767F}" dt="2023-11-01T13:13:31.702" v="4"/>
          <ac:spMkLst>
            <pc:docMk/>
            <pc:sldMk cId="421547027" sldId="589"/>
            <ac:spMk id="7" creationId="{00000000-0000-0000-0000-000000000000}"/>
          </ac:spMkLst>
        </pc:spChg>
      </pc:sldChg>
      <pc:sldChg chg="modSp del">
        <pc:chgData name="Thu Thao" userId="2c068e76ad5633ce" providerId="LiveId" clId="{99AEF071-57C8-4912-9815-AF678AB1767F}" dt="2023-11-01T13:23:07.959" v="125" actId="47"/>
        <pc:sldMkLst>
          <pc:docMk/>
          <pc:sldMk cId="2650198028" sldId="590"/>
        </pc:sldMkLst>
        <pc:spChg chg="mod">
          <ac:chgData name="Thu Thao" userId="2c068e76ad5633ce" providerId="LiveId" clId="{99AEF071-57C8-4912-9815-AF678AB1767F}" dt="2023-11-01T13:13:31.702" v="4"/>
          <ac:spMkLst>
            <pc:docMk/>
            <pc:sldMk cId="2650198028" sldId="590"/>
            <ac:spMk id="7" creationId="{00000000-0000-0000-0000-000000000000}"/>
          </ac:spMkLst>
        </pc:spChg>
      </pc:sldChg>
      <pc:sldChg chg="modSp del">
        <pc:chgData name="Thu Thao" userId="2c068e76ad5633ce" providerId="LiveId" clId="{99AEF071-57C8-4912-9815-AF678AB1767F}" dt="2023-11-01T13:40:36.811" v="156" actId="47"/>
        <pc:sldMkLst>
          <pc:docMk/>
          <pc:sldMk cId="103710259" sldId="591"/>
        </pc:sldMkLst>
        <pc:spChg chg="mod">
          <ac:chgData name="Thu Thao" userId="2c068e76ad5633ce" providerId="LiveId" clId="{99AEF071-57C8-4912-9815-AF678AB1767F}" dt="2023-11-01T13:13:31.702" v="4"/>
          <ac:spMkLst>
            <pc:docMk/>
            <pc:sldMk cId="103710259" sldId="591"/>
            <ac:spMk id="7" creationId="{00000000-0000-0000-0000-000000000000}"/>
          </ac:spMkLst>
        </pc:spChg>
      </pc:sldChg>
      <pc:sldChg chg="modSp del">
        <pc:chgData name="Thu Thao" userId="2c068e76ad5633ce" providerId="LiveId" clId="{99AEF071-57C8-4912-9815-AF678AB1767F}" dt="2023-11-01T13:45:25.776" v="230" actId="47"/>
        <pc:sldMkLst>
          <pc:docMk/>
          <pc:sldMk cId="4160535288" sldId="592"/>
        </pc:sldMkLst>
        <pc:spChg chg="mod">
          <ac:chgData name="Thu Thao" userId="2c068e76ad5633ce" providerId="LiveId" clId="{99AEF071-57C8-4912-9815-AF678AB1767F}" dt="2023-11-01T13:13:31.702" v="4"/>
          <ac:spMkLst>
            <pc:docMk/>
            <pc:sldMk cId="4160535288" sldId="592"/>
            <ac:spMk id="7" creationId="{00000000-0000-0000-0000-000000000000}"/>
          </ac:spMkLst>
        </pc:spChg>
      </pc:sldChg>
      <pc:sldChg chg="modSp del">
        <pc:chgData name="Thu Thao" userId="2c068e76ad5633ce" providerId="LiveId" clId="{99AEF071-57C8-4912-9815-AF678AB1767F}" dt="2023-11-01T13:45:26.635" v="231" actId="47"/>
        <pc:sldMkLst>
          <pc:docMk/>
          <pc:sldMk cId="712664632" sldId="593"/>
        </pc:sldMkLst>
        <pc:spChg chg="mod">
          <ac:chgData name="Thu Thao" userId="2c068e76ad5633ce" providerId="LiveId" clId="{99AEF071-57C8-4912-9815-AF678AB1767F}" dt="2023-11-01T13:13:31.702" v="4"/>
          <ac:spMkLst>
            <pc:docMk/>
            <pc:sldMk cId="712664632" sldId="593"/>
            <ac:spMk id="7" creationId="{00000000-0000-0000-0000-000000000000}"/>
          </ac:spMkLst>
        </pc:spChg>
      </pc:sldChg>
      <pc:sldChg chg="modSp del">
        <pc:chgData name="Thu Thao" userId="2c068e76ad5633ce" providerId="LiveId" clId="{99AEF071-57C8-4912-9815-AF678AB1767F}" dt="2023-11-01T13:45:27.281" v="232" actId="47"/>
        <pc:sldMkLst>
          <pc:docMk/>
          <pc:sldMk cId="2499462196" sldId="594"/>
        </pc:sldMkLst>
        <pc:spChg chg="mod">
          <ac:chgData name="Thu Thao" userId="2c068e76ad5633ce" providerId="LiveId" clId="{99AEF071-57C8-4912-9815-AF678AB1767F}" dt="2023-11-01T13:13:31.702" v="4"/>
          <ac:spMkLst>
            <pc:docMk/>
            <pc:sldMk cId="2499462196" sldId="594"/>
            <ac:spMk id="7" creationId="{00000000-0000-0000-0000-000000000000}"/>
          </ac:spMkLst>
        </pc:spChg>
      </pc:sldChg>
      <pc:sldChg chg="delSp modSp mod">
        <pc:chgData name="Thu Thao" userId="2c068e76ad5633ce" providerId="LiveId" clId="{99AEF071-57C8-4912-9815-AF678AB1767F}" dt="2023-11-01T14:25:23.964" v="592" actId="255"/>
        <pc:sldMkLst>
          <pc:docMk/>
          <pc:sldMk cId="2482012678" sldId="595"/>
        </pc:sldMkLst>
        <pc:spChg chg="mod">
          <ac:chgData name="Thu Thao" userId="2c068e76ad5633ce" providerId="LiveId" clId="{99AEF071-57C8-4912-9815-AF678AB1767F}" dt="2023-11-01T14:25:23.964" v="592" actId="255"/>
          <ac:spMkLst>
            <pc:docMk/>
            <pc:sldMk cId="2482012678" sldId="595"/>
            <ac:spMk id="2" creationId="{85CB93B6-4606-A0C7-C270-8A0DBBA754CA}"/>
          </ac:spMkLst>
        </pc:spChg>
        <pc:spChg chg="del">
          <ac:chgData name="Thu Thao" userId="2c068e76ad5633ce" providerId="LiveId" clId="{99AEF071-57C8-4912-9815-AF678AB1767F}" dt="2023-11-01T13:45:42.034" v="234" actId="478"/>
          <ac:spMkLst>
            <pc:docMk/>
            <pc:sldMk cId="2482012678" sldId="595"/>
            <ac:spMk id="6" creationId="{5E63BD44-5E06-F8E9-C04A-D5B56211CFEE}"/>
          </ac:spMkLst>
        </pc:spChg>
        <pc:spChg chg="mod">
          <ac:chgData name="Thu Thao" userId="2c068e76ad5633ce" providerId="LiveId" clId="{99AEF071-57C8-4912-9815-AF678AB1767F}" dt="2023-11-01T13:13:31.702" v="4"/>
          <ac:spMkLst>
            <pc:docMk/>
            <pc:sldMk cId="2482012678" sldId="595"/>
            <ac:spMk id="7" creationId="{00000000-0000-0000-0000-000000000000}"/>
          </ac:spMkLst>
        </pc:spChg>
        <pc:spChg chg="mod">
          <ac:chgData name="Thu Thao" userId="2c068e76ad5633ce" providerId="LiveId" clId="{99AEF071-57C8-4912-9815-AF678AB1767F}" dt="2023-11-01T14:25:03.672" v="585" actId="1076"/>
          <ac:spMkLst>
            <pc:docMk/>
            <pc:sldMk cId="2482012678" sldId="595"/>
            <ac:spMk id="8" creationId="{4FC08806-1E25-A3AF-0E32-2C5615ED0F95}"/>
          </ac:spMkLst>
        </pc:spChg>
      </pc:sldChg>
      <pc:sldChg chg="modSp del">
        <pc:chgData name="Thu Thao" userId="2c068e76ad5633ce" providerId="LiveId" clId="{99AEF071-57C8-4912-9815-AF678AB1767F}" dt="2023-11-01T14:07:02.738" v="387" actId="47"/>
        <pc:sldMkLst>
          <pc:docMk/>
          <pc:sldMk cId="4184755000" sldId="596"/>
        </pc:sldMkLst>
        <pc:spChg chg="mod">
          <ac:chgData name="Thu Thao" userId="2c068e76ad5633ce" providerId="LiveId" clId="{99AEF071-57C8-4912-9815-AF678AB1767F}" dt="2023-11-01T13:13:31.702" v="4"/>
          <ac:spMkLst>
            <pc:docMk/>
            <pc:sldMk cId="4184755000" sldId="596"/>
            <ac:spMk id="7" creationId="{00000000-0000-0000-0000-000000000000}"/>
          </ac:spMkLst>
        </pc:spChg>
      </pc:sldChg>
      <pc:sldChg chg="modSp del">
        <pc:chgData name="Thu Thao" userId="2c068e76ad5633ce" providerId="LiveId" clId="{99AEF071-57C8-4912-9815-AF678AB1767F}" dt="2023-11-01T14:15:13.644" v="424" actId="47"/>
        <pc:sldMkLst>
          <pc:docMk/>
          <pc:sldMk cId="627371664" sldId="597"/>
        </pc:sldMkLst>
        <pc:spChg chg="mod">
          <ac:chgData name="Thu Thao" userId="2c068e76ad5633ce" providerId="LiveId" clId="{99AEF071-57C8-4912-9815-AF678AB1767F}" dt="2023-11-01T13:13:31.702" v="4"/>
          <ac:spMkLst>
            <pc:docMk/>
            <pc:sldMk cId="627371664" sldId="597"/>
            <ac:spMk id="7" creationId="{00000000-0000-0000-0000-000000000000}"/>
          </ac:spMkLst>
        </pc:spChg>
      </pc:sldChg>
      <pc:sldChg chg="modSp del">
        <pc:chgData name="Thu Thao" userId="2c068e76ad5633ce" providerId="LiveId" clId="{99AEF071-57C8-4912-9815-AF678AB1767F}" dt="2023-11-01T14:20:20.723" v="533" actId="47"/>
        <pc:sldMkLst>
          <pc:docMk/>
          <pc:sldMk cId="2429845811" sldId="598"/>
        </pc:sldMkLst>
        <pc:spChg chg="mod">
          <ac:chgData name="Thu Thao" userId="2c068e76ad5633ce" providerId="LiveId" clId="{99AEF071-57C8-4912-9815-AF678AB1767F}" dt="2023-11-01T13:13:31.702" v="4"/>
          <ac:spMkLst>
            <pc:docMk/>
            <pc:sldMk cId="2429845811" sldId="598"/>
            <ac:spMk id="7" creationId="{00000000-0000-0000-0000-000000000000}"/>
          </ac:spMkLst>
        </pc:spChg>
      </pc:sldChg>
      <pc:sldChg chg="modSp mod">
        <pc:chgData name="Thu Thao" userId="2c068e76ad5633ce" providerId="LiveId" clId="{99AEF071-57C8-4912-9815-AF678AB1767F}" dt="2023-11-01T14:22:06.845" v="563" actId="20577"/>
        <pc:sldMkLst>
          <pc:docMk/>
          <pc:sldMk cId="3372903833" sldId="599"/>
        </pc:sldMkLst>
        <pc:spChg chg="mod">
          <ac:chgData name="Thu Thao" userId="2c068e76ad5633ce" providerId="LiveId" clId="{99AEF071-57C8-4912-9815-AF678AB1767F}" dt="2023-11-01T14:22:06.845" v="563" actId="20577"/>
          <ac:spMkLst>
            <pc:docMk/>
            <pc:sldMk cId="3372903833" sldId="599"/>
            <ac:spMk id="6" creationId="{5E63BD44-5E06-F8E9-C04A-D5B56211CFEE}"/>
          </ac:spMkLst>
        </pc:spChg>
        <pc:spChg chg="mod">
          <ac:chgData name="Thu Thao" userId="2c068e76ad5633ce" providerId="LiveId" clId="{99AEF071-57C8-4912-9815-AF678AB1767F}" dt="2023-11-01T13:13:31.702" v="4"/>
          <ac:spMkLst>
            <pc:docMk/>
            <pc:sldMk cId="3372903833" sldId="599"/>
            <ac:spMk id="7" creationId="{00000000-0000-0000-0000-000000000000}"/>
          </ac:spMkLst>
        </pc:spChg>
        <pc:spChg chg="mod">
          <ac:chgData name="Thu Thao" userId="2c068e76ad5633ce" providerId="LiveId" clId="{99AEF071-57C8-4912-9815-AF678AB1767F}" dt="2023-11-01T14:22:03.357" v="561" actId="20577"/>
          <ac:spMkLst>
            <pc:docMk/>
            <pc:sldMk cId="3372903833" sldId="599"/>
            <ac:spMk id="8" creationId="{4FC08806-1E25-A3AF-0E32-2C5615ED0F95}"/>
          </ac:spMkLst>
        </pc:spChg>
      </pc:sldChg>
      <pc:sldChg chg="modSp del">
        <pc:chgData name="Thu Thao" userId="2c068e76ad5633ce" providerId="LiveId" clId="{99AEF071-57C8-4912-9815-AF678AB1767F}" dt="2023-11-01T14:22:59" v="573" actId="47"/>
        <pc:sldMkLst>
          <pc:docMk/>
          <pc:sldMk cId="3592184134" sldId="600"/>
        </pc:sldMkLst>
        <pc:spChg chg="mod">
          <ac:chgData name="Thu Thao" userId="2c068e76ad5633ce" providerId="LiveId" clId="{99AEF071-57C8-4912-9815-AF678AB1767F}" dt="2023-11-01T13:13:31.702" v="4"/>
          <ac:spMkLst>
            <pc:docMk/>
            <pc:sldMk cId="3592184134" sldId="600"/>
            <ac:spMk id="7" creationId="{00000000-0000-0000-0000-000000000000}"/>
          </ac:spMkLst>
        </pc:spChg>
      </pc:sldChg>
      <pc:sldChg chg="modSp mod">
        <pc:chgData name="Thu Thao" userId="2c068e76ad5633ce" providerId="LiveId" clId="{99AEF071-57C8-4912-9815-AF678AB1767F}" dt="2023-11-01T14:23:30.180" v="581" actId="20577"/>
        <pc:sldMkLst>
          <pc:docMk/>
          <pc:sldMk cId="2803091109" sldId="601"/>
        </pc:sldMkLst>
        <pc:spChg chg="mod">
          <ac:chgData name="Thu Thao" userId="2c068e76ad5633ce" providerId="LiveId" clId="{99AEF071-57C8-4912-9815-AF678AB1767F}" dt="2023-11-01T14:23:30.180" v="581" actId="20577"/>
          <ac:spMkLst>
            <pc:docMk/>
            <pc:sldMk cId="2803091109" sldId="601"/>
            <ac:spMk id="6" creationId="{5E63BD44-5E06-F8E9-C04A-D5B56211CFEE}"/>
          </ac:spMkLst>
        </pc:spChg>
        <pc:spChg chg="mod">
          <ac:chgData name="Thu Thao" userId="2c068e76ad5633ce" providerId="LiveId" clId="{99AEF071-57C8-4912-9815-AF678AB1767F}" dt="2023-11-01T13:13:31.702" v="4"/>
          <ac:spMkLst>
            <pc:docMk/>
            <pc:sldMk cId="2803091109" sldId="601"/>
            <ac:spMk id="7" creationId="{00000000-0000-0000-0000-000000000000}"/>
          </ac:spMkLst>
        </pc:spChg>
        <pc:spChg chg="mod">
          <ac:chgData name="Thu Thao" userId="2c068e76ad5633ce" providerId="LiveId" clId="{99AEF071-57C8-4912-9815-AF678AB1767F}" dt="2023-11-01T14:23:08.451" v="575" actId="14100"/>
          <ac:spMkLst>
            <pc:docMk/>
            <pc:sldMk cId="2803091109" sldId="601"/>
            <ac:spMk id="8" creationId="{4FC08806-1E25-A3AF-0E32-2C5615ED0F95}"/>
          </ac:spMkLst>
        </pc:spChg>
      </pc:sldChg>
      <pc:sldChg chg="modSp add mod">
        <pc:chgData name="Thu Thao" userId="2c068e76ad5633ce" providerId="LiveId" clId="{99AEF071-57C8-4912-9815-AF678AB1767F}" dt="2023-11-01T13:23:02.316" v="124" actId="255"/>
        <pc:sldMkLst>
          <pc:docMk/>
          <pc:sldMk cId="85543677" sldId="602"/>
        </pc:sldMkLst>
        <pc:spChg chg="mod">
          <ac:chgData name="Thu Thao" userId="2c068e76ad5633ce" providerId="LiveId" clId="{99AEF071-57C8-4912-9815-AF678AB1767F}" dt="2023-11-01T13:23:02.316" v="124" actId="255"/>
          <ac:spMkLst>
            <pc:docMk/>
            <pc:sldMk cId="85543677" sldId="602"/>
            <ac:spMk id="6" creationId="{5E63BD44-5E06-F8E9-C04A-D5B56211CFEE}"/>
          </ac:spMkLst>
        </pc:spChg>
      </pc:sldChg>
      <pc:sldChg chg="add del">
        <pc:chgData name="Thu Thao" userId="2c068e76ad5633ce" providerId="LiveId" clId="{99AEF071-57C8-4912-9815-AF678AB1767F}" dt="2023-11-01T13:40:35.976" v="155" actId="47"/>
        <pc:sldMkLst>
          <pc:docMk/>
          <pc:sldMk cId="2431800380" sldId="603"/>
        </pc:sldMkLst>
      </pc:sldChg>
      <pc:sldChg chg="modSp add mod">
        <pc:chgData name="Thu Thao" userId="2c068e76ad5633ce" providerId="LiveId" clId="{99AEF071-57C8-4912-9815-AF678AB1767F}" dt="2023-11-01T13:40:12.960" v="151" actId="1076"/>
        <pc:sldMkLst>
          <pc:docMk/>
          <pc:sldMk cId="1041398179" sldId="604"/>
        </pc:sldMkLst>
        <pc:spChg chg="mod">
          <ac:chgData name="Thu Thao" userId="2c068e76ad5633ce" providerId="LiveId" clId="{99AEF071-57C8-4912-9815-AF678AB1767F}" dt="2023-11-01T13:40:12.960" v="151" actId="1076"/>
          <ac:spMkLst>
            <pc:docMk/>
            <pc:sldMk cId="1041398179" sldId="604"/>
            <ac:spMk id="2" creationId="{EAE0F353-07AC-2862-6EC4-58AD99C108FE}"/>
          </ac:spMkLst>
        </pc:spChg>
        <pc:spChg chg="mod">
          <ac:chgData name="Thu Thao" userId="2c068e76ad5633ce" providerId="LiveId" clId="{99AEF071-57C8-4912-9815-AF678AB1767F}" dt="2023-11-01T13:40:08.353" v="150" actId="14100"/>
          <ac:spMkLst>
            <pc:docMk/>
            <pc:sldMk cId="1041398179" sldId="604"/>
            <ac:spMk id="8" creationId="{4FC08806-1E25-A3AF-0E32-2C5615ED0F95}"/>
          </ac:spMkLst>
        </pc:spChg>
      </pc:sldChg>
      <pc:sldChg chg="modSp add mod">
        <pc:chgData name="Thu Thao" userId="2c068e76ad5633ce" providerId="LiveId" clId="{99AEF071-57C8-4912-9815-AF678AB1767F}" dt="2023-11-01T14:25:53.444" v="596" actId="255"/>
        <pc:sldMkLst>
          <pc:docMk/>
          <pc:sldMk cId="2931352056" sldId="605"/>
        </pc:sldMkLst>
        <pc:spChg chg="mod">
          <ac:chgData name="Thu Thao" userId="2c068e76ad5633ce" providerId="LiveId" clId="{99AEF071-57C8-4912-9815-AF678AB1767F}" dt="2023-11-01T14:25:53.444" v="596" actId="255"/>
          <ac:spMkLst>
            <pc:docMk/>
            <pc:sldMk cId="2931352056" sldId="605"/>
            <ac:spMk id="6" creationId="{5E63BD44-5E06-F8E9-C04A-D5B56211CFEE}"/>
          </ac:spMkLst>
        </pc:spChg>
        <pc:spChg chg="mod">
          <ac:chgData name="Thu Thao" userId="2c068e76ad5633ce" providerId="LiveId" clId="{99AEF071-57C8-4912-9815-AF678AB1767F}" dt="2023-11-01T13:43:39.942" v="202" actId="20577"/>
          <ac:spMkLst>
            <pc:docMk/>
            <pc:sldMk cId="2931352056" sldId="605"/>
            <ac:spMk id="8" creationId="{4FC08806-1E25-A3AF-0E32-2C5615ED0F95}"/>
          </ac:spMkLst>
        </pc:spChg>
      </pc:sldChg>
      <pc:sldChg chg="modSp add mod">
        <pc:chgData name="Thu Thao" userId="2c068e76ad5633ce" providerId="LiveId" clId="{99AEF071-57C8-4912-9815-AF678AB1767F}" dt="2023-11-01T13:55:56.427" v="334" actId="14100"/>
        <pc:sldMkLst>
          <pc:docMk/>
          <pc:sldMk cId="631842325" sldId="606"/>
        </pc:sldMkLst>
        <pc:spChg chg="mod">
          <ac:chgData name="Thu Thao" userId="2c068e76ad5633ce" providerId="LiveId" clId="{99AEF071-57C8-4912-9815-AF678AB1767F}" dt="2023-11-01T13:53:04.910" v="298" actId="179"/>
          <ac:spMkLst>
            <pc:docMk/>
            <pc:sldMk cId="631842325" sldId="606"/>
            <ac:spMk id="6" creationId="{5E63BD44-5E06-F8E9-C04A-D5B56211CFEE}"/>
          </ac:spMkLst>
        </pc:spChg>
        <pc:spChg chg="mod">
          <ac:chgData name="Thu Thao" userId="2c068e76ad5633ce" providerId="LiveId" clId="{99AEF071-57C8-4912-9815-AF678AB1767F}" dt="2023-11-01T13:55:56.427" v="334" actId="14100"/>
          <ac:spMkLst>
            <pc:docMk/>
            <pc:sldMk cId="631842325" sldId="606"/>
            <ac:spMk id="8" creationId="{4FC08806-1E25-A3AF-0E32-2C5615ED0F95}"/>
          </ac:spMkLst>
        </pc:spChg>
      </pc:sldChg>
      <pc:sldChg chg="modSp add mod">
        <pc:chgData name="Thu Thao" userId="2c068e76ad5633ce" providerId="LiveId" clId="{99AEF071-57C8-4912-9815-AF678AB1767F}" dt="2023-11-01T13:55:50.521" v="332" actId="14100"/>
        <pc:sldMkLst>
          <pc:docMk/>
          <pc:sldMk cId="2170541793" sldId="607"/>
        </pc:sldMkLst>
        <pc:spChg chg="mod">
          <ac:chgData name="Thu Thao" userId="2c068e76ad5633ce" providerId="LiveId" clId="{99AEF071-57C8-4912-9815-AF678AB1767F}" dt="2023-11-01T13:54:14.413" v="319" actId="21"/>
          <ac:spMkLst>
            <pc:docMk/>
            <pc:sldMk cId="2170541793" sldId="607"/>
            <ac:spMk id="6" creationId="{5E63BD44-5E06-F8E9-C04A-D5B56211CFEE}"/>
          </ac:spMkLst>
        </pc:spChg>
        <pc:spChg chg="mod">
          <ac:chgData name="Thu Thao" userId="2c068e76ad5633ce" providerId="LiveId" clId="{99AEF071-57C8-4912-9815-AF678AB1767F}" dt="2023-11-01T13:55:50.521" v="332" actId="14100"/>
          <ac:spMkLst>
            <pc:docMk/>
            <pc:sldMk cId="2170541793" sldId="607"/>
            <ac:spMk id="8" creationId="{4FC08806-1E25-A3AF-0E32-2C5615ED0F95}"/>
          </ac:spMkLst>
        </pc:spChg>
      </pc:sldChg>
      <pc:sldChg chg="modSp add mod">
        <pc:chgData name="Thu Thao" userId="2c068e76ad5633ce" providerId="LiveId" clId="{99AEF071-57C8-4912-9815-AF678AB1767F}" dt="2023-11-01T14:08:25.103" v="400" actId="948"/>
        <pc:sldMkLst>
          <pc:docMk/>
          <pc:sldMk cId="2064166161" sldId="608"/>
        </pc:sldMkLst>
        <pc:spChg chg="mod">
          <ac:chgData name="Thu Thao" userId="2c068e76ad5633ce" providerId="LiveId" clId="{99AEF071-57C8-4912-9815-AF678AB1767F}" dt="2023-11-01T14:08:25.103" v="400" actId="948"/>
          <ac:spMkLst>
            <pc:docMk/>
            <pc:sldMk cId="2064166161" sldId="608"/>
            <ac:spMk id="6" creationId="{5E63BD44-5E06-F8E9-C04A-D5B56211CFEE}"/>
          </ac:spMkLst>
        </pc:spChg>
        <pc:spChg chg="mod">
          <ac:chgData name="Thu Thao" userId="2c068e76ad5633ce" providerId="LiveId" clId="{99AEF071-57C8-4912-9815-AF678AB1767F}" dt="2023-11-01T13:55:44.091" v="330" actId="14100"/>
          <ac:spMkLst>
            <pc:docMk/>
            <pc:sldMk cId="2064166161" sldId="608"/>
            <ac:spMk id="8" creationId="{4FC08806-1E25-A3AF-0E32-2C5615ED0F95}"/>
          </ac:spMkLst>
        </pc:spChg>
      </pc:sldChg>
      <pc:sldChg chg="modSp add mod">
        <pc:chgData name="Thu Thao" userId="2c068e76ad5633ce" providerId="LiveId" clId="{99AEF071-57C8-4912-9815-AF678AB1767F}" dt="2023-11-01T14:08:40.796" v="401" actId="948"/>
        <pc:sldMkLst>
          <pc:docMk/>
          <pc:sldMk cId="3547355399" sldId="609"/>
        </pc:sldMkLst>
        <pc:spChg chg="mod">
          <ac:chgData name="Thu Thao" userId="2c068e76ad5633ce" providerId="LiveId" clId="{99AEF071-57C8-4912-9815-AF678AB1767F}" dt="2023-11-01T14:08:40.796" v="401" actId="948"/>
          <ac:spMkLst>
            <pc:docMk/>
            <pc:sldMk cId="3547355399" sldId="609"/>
            <ac:spMk id="6" creationId="{5E63BD44-5E06-F8E9-C04A-D5B56211CFEE}"/>
          </ac:spMkLst>
        </pc:spChg>
      </pc:sldChg>
      <pc:sldChg chg="modSp add mod">
        <pc:chgData name="Thu Thao" userId="2c068e76ad5633ce" providerId="LiveId" clId="{99AEF071-57C8-4912-9815-AF678AB1767F}" dt="2023-11-01T14:03:04.770" v="354" actId="948"/>
        <pc:sldMkLst>
          <pc:docMk/>
          <pc:sldMk cId="245766311" sldId="610"/>
        </pc:sldMkLst>
        <pc:spChg chg="mod">
          <ac:chgData name="Thu Thao" userId="2c068e76ad5633ce" providerId="LiveId" clId="{99AEF071-57C8-4912-9815-AF678AB1767F}" dt="2023-11-01T14:03:04.770" v="354" actId="948"/>
          <ac:spMkLst>
            <pc:docMk/>
            <pc:sldMk cId="245766311" sldId="610"/>
            <ac:spMk id="6" creationId="{5E63BD44-5E06-F8E9-C04A-D5B56211CFEE}"/>
          </ac:spMkLst>
        </pc:spChg>
      </pc:sldChg>
      <pc:sldChg chg="modSp add mod">
        <pc:chgData name="Thu Thao" userId="2c068e76ad5633ce" providerId="LiveId" clId="{99AEF071-57C8-4912-9815-AF678AB1767F}" dt="2023-11-01T14:03:56.912" v="367" actId="20577"/>
        <pc:sldMkLst>
          <pc:docMk/>
          <pc:sldMk cId="1016503828" sldId="611"/>
        </pc:sldMkLst>
        <pc:spChg chg="mod">
          <ac:chgData name="Thu Thao" userId="2c068e76ad5633ce" providerId="LiveId" clId="{99AEF071-57C8-4912-9815-AF678AB1767F}" dt="2023-11-01T14:03:56.912" v="367" actId="20577"/>
          <ac:spMkLst>
            <pc:docMk/>
            <pc:sldMk cId="1016503828" sldId="611"/>
            <ac:spMk id="6" creationId="{5E63BD44-5E06-F8E9-C04A-D5B56211CFEE}"/>
          </ac:spMkLst>
        </pc:spChg>
      </pc:sldChg>
      <pc:sldChg chg="addSp delSp modSp add mod">
        <pc:chgData name="Thu Thao" userId="2c068e76ad5633ce" providerId="LiveId" clId="{99AEF071-57C8-4912-9815-AF678AB1767F}" dt="2023-11-01T14:06:34.534" v="379" actId="20577"/>
        <pc:sldMkLst>
          <pc:docMk/>
          <pc:sldMk cId="827327145" sldId="612"/>
        </pc:sldMkLst>
        <pc:spChg chg="add del">
          <ac:chgData name="Thu Thao" userId="2c068e76ad5633ce" providerId="LiveId" clId="{99AEF071-57C8-4912-9815-AF678AB1767F}" dt="2023-11-01T14:06:06.268" v="370" actId="22"/>
          <ac:spMkLst>
            <pc:docMk/>
            <pc:sldMk cId="827327145" sldId="612"/>
            <ac:spMk id="3" creationId="{A6C70340-8531-07A9-497A-9A5D737CFFD8}"/>
          </ac:spMkLst>
        </pc:spChg>
        <pc:spChg chg="add del">
          <ac:chgData name="Thu Thao" userId="2c068e76ad5633ce" providerId="LiveId" clId="{99AEF071-57C8-4912-9815-AF678AB1767F}" dt="2023-11-01T14:06:09.712" v="372" actId="22"/>
          <ac:spMkLst>
            <pc:docMk/>
            <pc:sldMk cId="827327145" sldId="612"/>
            <ac:spMk id="5" creationId="{D4CB989A-70B5-1503-AE04-D21F20F85EBA}"/>
          </ac:spMkLst>
        </pc:spChg>
        <pc:spChg chg="mod">
          <ac:chgData name="Thu Thao" userId="2c068e76ad5633ce" providerId="LiveId" clId="{99AEF071-57C8-4912-9815-AF678AB1767F}" dt="2023-11-01T14:06:34.534" v="379" actId="20577"/>
          <ac:spMkLst>
            <pc:docMk/>
            <pc:sldMk cId="827327145" sldId="612"/>
            <ac:spMk id="6" creationId="{5E63BD44-5E06-F8E9-C04A-D5B56211CFEE}"/>
          </ac:spMkLst>
        </pc:spChg>
      </pc:sldChg>
      <pc:sldChg chg="modSp add mod">
        <pc:chgData name="Thu Thao" userId="2c068e76ad5633ce" providerId="LiveId" clId="{99AEF071-57C8-4912-9815-AF678AB1767F}" dt="2023-11-01T14:06:50.639" v="386" actId="20577"/>
        <pc:sldMkLst>
          <pc:docMk/>
          <pc:sldMk cId="3850046408" sldId="613"/>
        </pc:sldMkLst>
        <pc:spChg chg="mod">
          <ac:chgData name="Thu Thao" userId="2c068e76ad5633ce" providerId="LiveId" clId="{99AEF071-57C8-4912-9815-AF678AB1767F}" dt="2023-11-01T14:06:50.639" v="386" actId="20577"/>
          <ac:spMkLst>
            <pc:docMk/>
            <pc:sldMk cId="3850046408" sldId="613"/>
            <ac:spMk id="6" creationId="{5E63BD44-5E06-F8E9-C04A-D5B56211CFEE}"/>
          </ac:spMkLst>
        </pc:spChg>
      </pc:sldChg>
      <pc:sldChg chg="modSp add mod">
        <pc:chgData name="Thu Thao" userId="2c068e76ad5633ce" providerId="LiveId" clId="{99AEF071-57C8-4912-9815-AF678AB1767F}" dt="2023-11-01T14:15:01.075" v="423" actId="255"/>
        <pc:sldMkLst>
          <pc:docMk/>
          <pc:sldMk cId="5951911" sldId="614"/>
        </pc:sldMkLst>
        <pc:spChg chg="mod">
          <ac:chgData name="Thu Thao" userId="2c068e76ad5633ce" providerId="LiveId" clId="{99AEF071-57C8-4912-9815-AF678AB1767F}" dt="2023-11-01T14:15:01.075" v="423" actId="255"/>
          <ac:spMkLst>
            <pc:docMk/>
            <pc:sldMk cId="5951911" sldId="614"/>
            <ac:spMk id="6" creationId="{5E63BD44-5E06-F8E9-C04A-D5B56211CFEE}"/>
          </ac:spMkLst>
        </pc:spChg>
        <pc:spChg chg="mod">
          <ac:chgData name="Thu Thao" userId="2c068e76ad5633ce" providerId="LiveId" clId="{99AEF071-57C8-4912-9815-AF678AB1767F}" dt="2023-11-01T14:14:36.568" v="418" actId="20577"/>
          <ac:spMkLst>
            <pc:docMk/>
            <pc:sldMk cId="5951911" sldId="614"/>
            <ac:spMk id="8" creationId="{4FC08806-1E25-A3AF-0E32-2C5615ED0F95}"/>
          </ac:spMkLst>
        </pc:spChg>
      </pc:sldChg>
      <pc:sldChg chg="modSp add mod">
        <pc:chgData name="Thu Thao" userId="2c068e76ad5633ce" providerId="LiveId" clId="{99AEF071-57C8-4912-9815-AF678AB1767F}" dt="2023-11-01T14:17:25.024" v="487" actId="14100"/>
        <pc:sldMkLst>
          <pc:docMk/>
          <pc:sldMk cId="1298964922" sldId="615"/>
        </pc:sldMkLst>
        <pc:spChg chg="mod">
          <ac:chgData name="Thu Thao" userId="2c068e76ad5633ce" providerId="LiveId" clId="{99AEF071-57C8-4912-9815-AF678AB1767F}" dt="2023-11-01T14:17:09.611" v="480" actId="20577"/>
          <ac:spMkLst>
            <pc:docMk/>
            <pc:sldMk cId="1298964922" sldId="615"/>
            <ac:spMk id="6" creationId="{5E63BD44-5E06-F8E9-C04A-D5B56211CFEE}"/>
          </ac:spMkLst>
        </pc:spChg>
        <pc:spChg chg="mod">
          <ac:chgData name="Thu Thao" userId="2c068e76ad5633ce" providerId="LiveId" clId="{99AEF071-57C8-4912-9815-AF678AB1767F}" dt="2023-11-01T14:17:25.024" v="487" actId="14100"/>
          <ac:spMkLst>
            <pc:docMk/>
            <pc:sldMk cId="1298964922" sldId="615"/>
            <ac:spMk id="8" creationId="{4FC08806-1E25-A3AF-0E32-2C5615ED0F95}"/>
          </ac:spMkLst>
        </pc:spChg>
      </pc:sldChg>
      <pc:sldChg chg="modSp add mod">
        <pc:chgData name="Thu Thao" userId="2c068e76ad5633ce" providerId="LiveId" clId="{99AEF071-57C8-4912-9815-AF678AB1767F}" dt="2023-11-01T14:19:17.376" v="526" actId="12"/>
        <pc:sldMkLst>
          <pc:docMk/>
          <pc:sldMk cId="2492899325" sldId="616"/>
        </pc:sldMkLst>
        <pc:spChg chg="mod">
          <ac:chgData name="Thu Thao" userId="2c068e76ad5633ce" providerId="LiveId" clId="{99AEF071-57C8-4912-9815-AF678AB1767F}" dt="2023-11-01T14:19:17.376" v="526" actId="12"/>
          <ac:spMkLst>
            <pc:docMk/>
            <pc:sldMk cId="2492899325" sldId="616"/>
            <ac:spMk id="6" creationId="{5E63BD44-5E06-F8E9-C04A-D5B56211CFEE}"/>
          </ac:spMkLst>
        </pc:spChg>
        <pc:spChg chg="mod">
          <ac:chgData name="Thu Thao" userId="2c068e76ad5633ce" providerId="LiveId" clId="{99AEF071-57C8-4912-9815-AF678AB1767F}" dt="2023-11-01T14:19:02.363" v="522" actId="20577"/>
          <ac:spMkLst>
            <pc:docMk/>
            <pc:sldMk cId="2492899325" sldId="616"/>
            <ac:spMk id="8" creationId="{4FC08806-1E25-A3AF-0E32-2C5615ED0F95}"/>
          </ac:spMkLst>
        </pc:spChg>
      </pc:sldChg>
      <pc:sldChg chg="modSp add mod">
        <pc:chgData name="Thu Thao" userId="2c068e76ad5633ce" providerId="LiveId" clId="{99AEF071-57C8-4912-9815-AF678AB1767F}" dt="2023-11-01T14:19:44.905" v="532" actId="1076"/>
        <pc:sldMkLst>
          <pc:docMk/>
          <pc:sldMk cId="3868907544" sldId="617"/>
        </pc:sldMkLst>
        <pc:spChg chg="mod">
          <ac:chgData name="Thu Thao" userId="2c068e76ad5633ce" providerId="LiveId" clId="{99AEF071-57C8-4912-9815-AF678AB1767F}" dt="2023-11-01T14:19:44.905" v="532" actId="1076"/>
          <ac:spMkLst>
            <pc:docMk/>
            <pc:sldMk cId="3868907544" sldId="617"/>
            <ac:spMk id="6" creationId="{5E63BD44-5E06-F8E9-C04A-D5B56211CFEE}"/>
          </ac:spMkLst>
        </pc:spChg>
      </pc:sldChg>
      <pc:sldChg chg="modSp add mod">
        <pc:chgData name="Thu Thao" userId="2c068e76ad5633ce" providerId="LiveId" clId="{99AEF071-57C8-4912-9815-AF678AB1767F}" dt="2023-11-01T14:22:22.094" v="567" actId="21"/>
        <pc:sldMkLst>
          <pc:docMk/>
          <pc:sldMk cId="1820088193" sldId="618"/>
        </pc:sldMkLst>
        <pc:spChg chg="mod">
          <ac:chgData name="Thu Thao" userId="2c068e76ad5633ce" providerId="LiveId" clId="{99AEF071-57C8-4912-9815-AF678AB1767F}" dt="2023-11-01T14:22:22.094" v="567" actId="21"/>
          <ac:spMkLst>
            <pc:docMk/>
            <pc:sldMk cId="1820088193" sldId="618"/>
            <ac:spMk id="6" creationId="{5E63BD44-5E06-F8E9-C04A-D5B56211CFEE}"/>
          </ac:spMkLst>
        </pc:spChg>
        <pc:spChg chg="mod">
          <ac:chgData name="Thu Thao" userId="2c068e76ad5633ce" providerId="LiveId" clId="{99AEF071-57C8-4912-9815-AF678AB1767F}" dt="2023-11-01T14:21:57.860" v="559" actId="20577"/>
          <ac:spMkLst>
            <pc:docMk/>
            <pc:sldMk cId="1820088193" sldId="618"/>
            <ac:spMk id="8" creationId="{4FC08806-1E25-A3AF-0E32-2C5615ED0F95}"/>
          </ac:spMkLst>
        </pc:spChg>
      </pc:sldChg>
      <pc:sldChg chg="modSp add mod">
        <pc:chgData name="Thu Thao" userId="2c068e76ad5633ce" providerId="LiveId" clId="{99AEF071-57C8-4912-9815-AF678AB1767F}" dt="2023-11-01T14:22:49.323" v="572" actId="404"/>
        <pc:sldMkLst>
          <pc:docMk/>
          <pc:sldMk cId="4182951594" sldId="619"/>
        </pc:sldMkLst>
        <pc:spChg chg="mod">
          <ac:chgData name="Thu Thao" userId="2c068e76ad5633ce" providerId="LiveId" clId="{99AEF071-57C8-4912-9815-AF678AB1767F}" dt="2023-11-01T14:22:49.323" v="572" actId="404"/>
          <ac:spMkLst>
            <pc:docMk/>
            <pc:sldMk cId="4182951594" sldId="619"/>
            <ac:spMk id="6" creationId="{5E63BD44-5E06-F8E9-C04A-D5B56211CFEE}"/>
          </ac:spMkLst>
        </pc:spChg>
      </pc:sldChg>
    </pc:docChg>
  </pc:docChgLst>
  <pc:docChgLst>
    <pc:chgData name="Thu Thao" userId="2c068e76ad5633ce" providerId="LiveId" clId="{3FD92510-3791-4577-A932-C8401DA76259}"/>
    <pc:docChg chg="undo custSel addSld delSld modSld modMainMaster">
      <pc:chgData name="Thu Thao" userId="2c068e76ad5633ce" providerId="LiveId" clId="{3FD92510-3791-4577-A932-C8401DA76259}" dt="2023-08-01T09:22:26.813" v="3163"/>
      <pc:docMkLst>
        <pc:docMk/>
      </pc:docMkLst>
      <pc:sldChg chg="modSp mod">
        <pc:chgData name="Thu Thao" userId="2c068e76ad5633ce" providerId="LiveId" clId="{3FD92510-3791-4577-A932-C8401DA76259}" dt="2023-08-01T09:21:48.528" v="3159" actId="207"/>
        <pc:sldMkLst>
          <pc:docMk/>
          <pc:sldMk cId="589610655" sldId="265"/>
        </pc:sldMkLst>
        <pc:spChg chg="mod">
          <ac:chgData name="Thu Thao" userId="2c068e76ad5633ce" providerId="LiveId" clId="{3FD92510-3791-4577-A932-C8401DA76259}" dt="2023-08-01T09:21:48.528" v="3159" actId="207"/>
          <ac:spMkLst>
            <pc:docMk/>
            <pc:sldMk cId="589610655" sldId="265"/>
            <ac:spMk id="7" creationId="{00000000-0000-0000-0000-000000000000}"/>
          </ac:spMkLst>
        </pc:spChg>
      </pc:sldChg>
      <pc:sldChg chg="modSp mod">
        <pc:chgData name="Thu Thao" userId="2c068e76ad5633ce" providerId="LiveId" clId="{3FD92510-3791-4577-A932-C8401DA76259}" dt="2023-08-01T09:22:26.813" v="3163"/>
        <pc:sldMkLst>
          <pc:docMk/>
          <pc:sldMk cId="4212956585" sldId="365"/>
        </pc:sldMkLst>
        <pc:spChg chg="mod">
          <ac:chgData name="Thu Thao" userId="2c068e76ad5633ce" providerId="LiveId" clId="{3FD92510-3791-4577-A932-C8401DA76259}" dt="2023-08-01T09:22:26.813" v="3163"/>
          <ac:spMkLst>
            <pc:docMk/>
            <pc:sldMk cId="4212956585" sldId="365"/>
            <ac:spMk id="4" creationId="{00000000-0000-0000-0000-000000000000}"/>
          </ac:spMkLst>
        </pc:spChg>
        <pc:spChg chg="mod">
          <ac:chgData name="Thu Thao" userId="2c068e76ad5633ce" providerId="LiveId" clId="{3FD92510-3791-4577-A932-C8401DA76259}" dt="2023-07-31T08:12:34.322" v="25"/>
          <ac:spMkLst>
            <pc:docMk/>
            <pc:sldMk cId="4212956585" sldId="365"/>
            <ac:spMk id="7" creationId="{00000000-0000-0000-0000-000000000000}"/>
          </ac:spMkLst>
        </pc:spChg>
        <pc:graphicFrameChg chg="mod">
          <ac:chgData name="Thu Thao" userId="2c068e76ad5633ce" providerId="LiveId" clId="{3FD92510-3791-4577-A932-C8401DA76259}" dt="2023-08-01T09:21:16.358" v="3158"/>
          <ac:graphicFrameMkLst>
            <pc:docMk/>
            <pc:sldMk cId="4212956585" sldId="365"/>
            <ac:graphicFrameMk id="14" creationId="{00000000-0000-0000-0000-000000000000}"/>
          </ac:graphicFrameMkLst>
        </pc:graphicFrameChg>
      </pc:sldChg>
      <pc:sldChg chg="modSp mod">
        <pc:chgData name="Thu Thao" userId="2c068e76ad5633ce" providerId="LiveId" clId="{3FD92510-3791-4577-A932-C8401DA76259}" dt="2023-08-01T09:20:38.896" v="3155" actId="1038"/>
        <pc:sldMkLst>
          <pc:docMk/>
          <pc:sldMk cId="1166080980" sldId="367"/>
        </pc:sldMkLst>
        <pc:spChg chg="mod">
          <ac:chgData name="Thu Thao" userId="2c068e76ad5633ce" providerId="LiveId" clId="{3FD92510-3791-4577-A932-C8401DA76259}" dt="2023-07-31T08:12:54.763" v="27"/>
          <ac:spMkLst>
            <pc:docMk/>
            <pc:sldMk cId="1166080980" sldId="367"/>
            <ac:spMk id="8" creationId="{52456086-8919-4903-82F4-3F68D7C87E67}"/>
          </ac:spMkLst>
        </pc:spChg>
        <pc:spChg chg="mod">
          <ac:chgData name="Thu Thao" userId="2c068e76ad5633ce" providerId="LiveId" clId="{3FD92510-3791-4577-A932-C8401DA76259}" dt="2023-07-31T08:17:18.469" v="156" actId="115"/>
          <ac:spMkLst>
            <pc:docMk/>
            <pc:sldMk cId="1166080980" sldId="367"/>
            <ac:spMk id="12" creationId="{00000000-0000-0000-0000-000000000000}"/>
          </ac:spMkLst>
        </pc:spChg>
        <pc:graphicFrameChg chg="mod modGraphic">
          <ac:chgData name="Thu Thao" userId="2c068e76ad5633ce" providerId="LiveId" clId="{3FD92510-3791-4577-A932-C8401DA76259}" dt="2023-08-01T09:20:38.896" v="3155" actId="1038"/>
          <ac:graphicFrameMkLst>
            <pc:docMk/>
            <pc:sldMk cId="1166080980" sldId="367"/>
            <ac:graphicFrameMk id="13" creationId="{00000000-0000-0000-0000-000000000000}"/>
          </ac:graphicFrameMkLst>
        </pc:graphicFrameChg>
      </pc:sldChg>
      <pc:sldChg chg="addSp delSp modSp mod">
        <pc:chgData name="Thu Thao" userId="2c068e76ad5633ce" providerId="LiveId" clId="{3FD92510-3791-4577-A932-C8401DA76259}" dt="2023-08-01T09:02:02.887" v="2979" actId="115"/>
        <pc:sldMkLst>
          <pc:docMk/>
          <pc:sldMk cId="645601834" sldId="490"/>
        </pc:sldMkLst>
        <pc:spChg chg="add del">
          <ac:chgData name="Thu Thao" userId="2c068e76ad5633ce" providerId="LiveId" clId="{3FD92510-3791-4577-A932-C8401DA76259}" dt="2023-07-31T08:31:32.627" v="460" actId="478"/>
          <ac:spMkLst>
            <pc:docMk/>
            <pc:sldMk cId="645601834" sldId="490"/>
            <ac:spMk id="3" creationId="{4C775D33-AF67-B88D-C110-A5B4217F8DF1}"/>
          </ac:spMkLst>
        </pc:spChg>
        <pc:spChg chg="mod">
          <ac:chgData name="Thu Thao" userId="2c068e76ad5633ce" providerId="LiveId" clId="{3FD92510-3791-4577-A932-C8401DA76259}" dt="2023-08-01T09:01:55.194" v="2978" actId="14100"/>
          <ac:spMkLst>
            <pc:docMk/>
            <pc:sldMk cId="645601834" sldId="490"/>
            <ac:spMk id="6" creationId="{5E63BD44-5E06-F8E9-C04A-D5B56211CFEE}"/>
          </ac:spMkLst>
        </pc:spChg>
        <pc:spChg chg="mod">
          <ac:chgData name="Thu Thao" userId="2c068e76ad5633ce" providerId="LiveId" clId="{3FD92510-3791-4577-A932-C8401DA76259}" dt="2023-07-31T08:12:34.322" v="25"/>
          <ac:spMkLst>
            <pc:docMk/>
            <pc:sldMk cId="645601834" sldId="490"/>
            <ac:spMk id="7" creationId="{00000000-0000-0000-0000-000000000000}"/>
          </ac:spMkLst>
        </pc:spChg>
        <pc:spChg chg="mod">
          <ac:chgData name="Thu Thao" userId="2c068e76ad5633ce" providerId="LiveId" clId="{3FD92510-3791-4577-A932-C8401DA76259}" dt="2023-08-01T09:02:02.887" v="2979" actId="115"/>
          <ac:spMkLst>
            <pc:docMk/>
            <pc:sldMk cId="645601834" sldId="490"/>
            <ac:spMk id="8" creationId="{4FC08806-1E25-A3AF-0E32-2C5615ED0F95}"/>
          </ac:spMkLst>
        </pc:spChg>
      </pc:sldChg>
      <pc:sldChg chg="addSp delSp modSp mod">
        <pc:chgData name="Thu Thao" userId="2c068e76ad5633ce" providerId="LiveId" clId="{3FD92510-3791-4577-A932-C8401DA76259}" dt="2023-08-01T09:06:12.875" v="3020" actId="115"/>
        <pc:sldMkLst>
          <pc:docMk/>
          <pc:sldMk cId="3298865901" sldId="491"/>
        </pc:sldMkLst>
        <pc:spChg chg="add mod">
          <ac:chgData name="Thu Thao" userId="2c068e76ad5633ce" providerId="LiveId" clId="{3FD92510-3791-4577-A932-C8401DA76259}" dt="2023-08-01T09:06:12.875" v="3020" actId="115"/>
          <ac:spMkLst>
            <pc:docMk/>
            <pc:sldMk cId="3298865901" sldId="491"/>
            <ac:spMk id="2" creationId="{D131FFEE-8926-D46F-42BD-054453820131}"/>
          </ac:spMkLst>
        </pc:spChg>
        <pc:spChg chg="mod">
          <ac:chgData name="Thu Thao" userId="2c068e76ad5633ce" providerId="LiveId" clId="{3FD92510-3791-4577-A932-C8401DA76259}" dt="2023-08-01T09:01:26.784" v="2976" actId="115"/>
          <ac:spMkLst>
            <pc:docMk/>
            <pc:sldMk cId="3298865901" sldId="491"/>
            <ac:spMk id="6" creationId="{5E63BD44-5E06-F8E9-C04A-D5B56211CFEE}"/>
          </ac:spMkLst>
        </pc:spChg>
        <pc:spChg chg="mod">
          <ac:chgData name="Thu Thao" userId="2c068e76ad5633ce" providerId="LiveId" clId="{3FD92510-3791-4577-A932-C8401DA76259}" dt="2023-07-31T08:12:54.763" v="27"/>
          <ac:spMkLst>
            <pc:docMk/>
            <pc:sldMk cId="3298865901" sldId="491"/>
            <ac:spMk id="7" creationId="{00000000-0000-0000-0000-000000000000}"/>
          </ac:spMkLst>
        </pc:spChg>
        <pc:spChg chg="del mod">
          <ac:chgData name="Thu Thao" userId="2c068e76ad5633ce" providerId="LiveId" clId="{3FD92510-3791-4577-A932-C8401DA76259}" dt="2023-07-31T10:06:33.975" v="1188" actId="478"/>
          <ac:spMkLst>
            <pc:docMk/>
            <pc:sldMk cId="3298865901" sldId="491"/>
            <ac:spMk id="9" creationId="{68A82DAE-0391-9C32-891C-B60C3107E7A5}"/>
          </ac:spMkLst>
        </pc:spChg>
      </pc:sldChg>
      <pc:sldChg chg="modSp del">
        <pc:chgData name="Thu Thao" userId="2c068e76ad5633ce" providerId="LiveId" clId="{3FD92510-3791-4577-A932-C8401DA76259}" dt="2023-07-31T08:32:10.383" v="477" actId="47"/>
        <pc:sldMkLst>
          <pc:docMk/>
          <pc:sldMk cId="389809919" sldId="492"/>
        </pc:sldMkLst>
        <pc:spChg chg="mod">
          <ac:chgData name="Thu Thao" userId="2c068e76ad5633ce" providerId="LiveId" clId="{3FD92510-3791-4577-A932-C8401DA76259}" dt="2023-07-31T08:12:54.763" v="27"/>
          <ac:spMkLst>
            <pc:docMk/>
            <pc:sldMk cId="389809919" sldId="492"/>
            <ac:spMk id="7" creationId="{00000000-0000-0000-0000-000000000000}"/>
          </ac:spMkLst>
        </pc:spChg>
        <pc:spChg chg="mod">
          <ac:chgData name="Thu Thao" userId="2c068e76ad5633ce" providerId="LiveId" clId="{3FD92510-3791-4577-A932-C8401DA76259}" dt="2023-07-31T08:12:54.763" v="27"/>
          <ac:spMkLst>
            <pc:docMk/>
            <pc:sldMk cId="389809919" sldId="492"/>
            <ac:spMk id="9" creationId="{00D4CF84-3BAE-21C7-52AF-6A818DC14CCB}"/>
          </ac:spMkLst>
        </pc:spChg>
      </pc:sldChg>
      <pc:sldChg chg="modSp del">
        <pc:chgData name="Thu Thao" userId="2c068e76ad5633ce" providerId="LiveId" clId="{3FD92510-3791-4577-A932-C8401DA76259}" dt="2023-07-31T08:32:14.326" v="478" actId="47"/>
        <pc:sldMkLst>
          <pc:docMk/>
          <pc:sldMk cId="2067742521" sldId="493"/>
        </pc:sldMkLst>
        <pc:spChg chg="mod">
          <ac:chgData name="Thu Thao" userId="2c068e76ad5633ce" providerId="LiveId" clId="{3FD92510-3791-4577-A932-C8401DA76259}" dt="2023-07-31T08:12:54.763" v="27"/>
          <ac:spMkLst>
            <pc:docMk/>
            <pc:sldMk cId="2067742521" sldId="493"/>
            <ac:spMk id="6" creationId="{5E63BD44-5E06-F8E9-C04A-D5B56211CFEE}"/>
          </ac:spMkLst>
        </pc:spChg>
        <pc:spChg chg="mod">
          <ac:chgData name="Thu Thao" userId="2c068e76ad5633ce" providerId="LiveId" clId="{3FD92510-3791-4577-A932-C8401DA76259}" dt="2023-07-31T08:12:54.763" v="27"/>
          <ac:spMkLst>
            <pc:docMk/>
            <pc:sldMk cId="2067742521" sldId="493"/>
            <ac:spMk id="7" creationId="{00000000-0000-0000-0000-000000000000}"/>
          </ac:spMkLst>
        </pc:spChg>
        <pc:spChg chg="mod">
          <ac:chgData name="Thu Thao" userId="2c068e76ad5633ce" providerId="LiveId" clId="{3FD92510-3791-4577-A932-C8401DA76259}" dt="2023-07-31T08:12:54.763" v="27"/>
          <ac:spMkLst>
            <pc:docMk/>
            <pc:sldMk cId="2067742521" sldId="493"/>
            <ac:spMk id="9" creationId="{FBEB91D4-7E27-49F9-13D6-6841337AFD8C}"/>
          </ac:spMkLst>
        </pc:spChg>
      </pc:sldChg>
      <pc:sldChg chg="modSp del">
        <pc:chgData name="Thu Thao" userId="2c068e76ad5633ce" providerId="LiveId" clId="{3FD92510-3791-4577-A932-C8401DA76259}" dt="2023-07-31T08:32:14.326" v="478" actId="47"/>
        <pc:sldMkLst>
          <pc:docMk/>
          <pc:sldMk cId="927141469" sldId="494"/>
        </pc:sldMkLst>
        <pc:spChg chg="mod">
          <ac:chgData name="Thu Thao" userId="2c068e76ad5633ce" providerId="LiveId" clId="{3FD92510-3791-4577-A932-C8401DA76259}" dt="2023-07-31T08:12:54.763" v="27"/>
          <ac:spMkLst>
            <pc:docMk/>
            <pc:sldMk cId="927141469" sldId="494"/>
            <ac:spMk id="6" creationId="{5E63BD44-5E06-F8E9-C04A-D5B56211CFEE}"/>
          </ac:spMkLst>
        </pc:spChg>
        <pc:spChg chg="mod">
          <ac:chgData name="Thu Thao" userId="2c068e76ad5633ce" providerId="LiveId" clId="{3FD92510-3791-4577-A932-C8401DA76259}" dt="2023-07-31T08:12:54.763" v="27"/>
          <ac:spMkLst>
            <pc:docMk/>
            <pc:sldMk cId="927141469" sldId="494"/>
            <ac:spMk id="7" creationId="{00000000-0000-0000-0000-000000000000}"/>
          </ac:spMkLst>
        </pc:spChg>
        <pc:spChg chg="mod">
          <ac:chgData name="Thu Thao" userId="2c068e76ad5633ce" providerId="LiveId" clId="{3FD92510-3791-4577-A932-C8401DA76259}" dt="2023-07-31T08:12:54.763" v="27"/>
          <ac:spMkLst>
            <pc:docMk/>
            <pc:sldMk cId="927141469" sldId="494"/>
            <ac:spMk id="8" creationId="{4FC08806-1E25-A3AF-0E32-2C5615ED0F95}"/>
          </ac:spMkLst>
        </pc:spChg>
      </pc:sldChg>
      <pc:sldChg chg="modSp del">
        <pc:chgData name="Thu Thao" userId="2c068e76ad5633ce" providerId="LiveId" clId="{3FD92510-3791-4577-A932-C8401DA76259}" dt="2023-07-31T08:32:14.326" v="478" actId="47"/>
        <pc:sldMkLst>
          <pc:docMk/>
          <pc:sldMk cId="2923713396" sldId="495"/>
        </pc:sldMkLst>
        <pc:spChg chg="mod">
          <ac:chgData name="Thu Thao" userId="2c068e76ad5633ce" providerId="LiveId" clId="{3FD92510-3791-4577-A932-C8401DA76259}" dt="2023-07-31T08:12:54.763" v="27"/>
          <ac:spMkLst>
            <pc:docMk/>
            <pc:sldMk cId="2923713396" sldId="495"/>
            <ac:spMk id="6" creationId="{5E63BD44-5E06-F8E9-C04A-D5B56211CFEE}"/>
          </ac:spMkLst>
        </pc:spChg>
        <pc:spChg chg="mod">
          <ac:chgData name="Thu Thao" userId="2c068e76ad5633ce" providerId="LiveId" clId="{3FD92510-3791-4577-A932-C8401DA76259}" dt="2023-07-31T08:12:54.763" v="27"/>
          <ac:spMkLst>
            <pc:docMk/>
            <pc:sldMk cId="2923713396" sldId="495"/>
            <ac:spMk id="7" creationId="{00000000-0000-0000-0000-000000000000}"/>
          </ac:spMkLst>
        </pc:spChg>
        <pc:spChg chg="mod">
          <ac:chgData name="Thu Thao" userId="2c068e76ad5633ce" providerId="LiveId" clId="{3FD92510-3791-4577-A932-C8401DA76259}" dt="2023-07-31T08:12:54.763" v="27"/>
          <ac:spMkLst>
            <pc:docMk/>
            <pc:sldMk cId="2923713396" sldId="495"/>
            <ac:spMk id="9" creationId="{F6322EC2-4959-F3B7-BA7E-F52B8B49827C}"/>
          </ac:spMkLst>
        </pc:spChg>
      </pc:sldChg>
      <pc:sldChg chg="modSp del">
        <pc:chgData name="Thu Thao" userId="2c068e76ad5633ce" providerId="LiveId" clId="{3FD92510-3791-4577-A932-C8401DA76259}" dt="2023-07-31T08:32:14.326" v="478" actId="47"/>
        <pc:sldMkLst>
          <pc:docMk/>
          <pc:sldMk cId="1579194695" sldId="497"/>
        </pc:sldMkLst>
        <pc:spChg chg="mod">
          <ac:chgData name="Thu Thao" userId="2c068e76ad5633ce" providerId="LiveId" clId="{3FD92510-3791-4577-A932-C8401DA76259}" dt="2023-07-31T08:12:54.763" v="27"/>
          <ac:spMkLst>
            <pc:docMk/>
            <pc:sldMk cId="1579194695" sldId="497"/>
            <ac:spMk id="7" creationId="{00000000-0000-0000-0000-000000000000}"/>
          </ac:spMkLst>
        </pc:spChg>
        <pc:spChg chg="mod">
          <ac:chgData name="Thu Thao" userId="2c068e76ad5633ce" providerId="LiveId" clId="{3FD92510-3791-4577-A932-C8401DA76259}" dt="2023-07-31T08:12:54.763" v="27"/>
          <ac:spMkLst>
            <pc:docMk/>
            <pc:sldMk cId="1579194695" sldId="497"/>
            <ac:spMk id="9" creationId="{7782F253-D320-74C4-8CF5-2D7934DEB812}"/>
          </ac:spMkLst>
        </pc:spChg>
      </pc:sldChg>
      <pc:sldChg chg="modSp del">
        <pc:chgData name="Thu Thao" userId="2c068e76ad5633ce" providerId="LiveId" clId="{3FD92510-3791-4577-A932-C8401DA76259}" dt="2023-07-31T08:32:14.326" v="478" actId="47"/>
        <pc:sldMkLst>
          <pc:docMk/>
          <pc:sldMk cId="1604497571" sldId="498"/>
        </pc:sldMkLst>
        <pc:spChg chg="mod">
          <ac:chgData name="Thu Thao" userId="2c068e76ad5633ce" providerId="LiveId" clId="{3FD92510-3791-4577-A932-C8401DA76259}" dt="2023-07-31T08:12:54.763" v="27"/>
          <ac:spMkLst>
            <pc:docMk/>
            <pc:sldMk cId="1604497571" sldId="498"/>
            <ac:spMk id="6" creationId="{5E63BD44-5E06-F8E9-C04A-D5B56211CFEE}"/>
          </ac:spMkLst>
        </pc:spChg>
        <pc:spChg chg="mod">
          <ac:chgData name="Thu Thao" userId="2c068e76ad5633ce" providerId="LiveId" clId="{3FD92510-3791-4577-A932-C8401DA76259}" dt="2023-07-31T08:12:54.763" v="27"/>
          <ac:spMkLst>
            <pc:docMk/>
            <pc:sldMk cId="1604497571" sldId="498"/>
            <ac:spMk id="7" creationId="{00000000-0000-0000-0000-000000000000}"/>
          </ac:spMkLst>
        </pc:spChg>
        <pc:spChg chg="mod">
          <ac:chgData name="Thu Thao" userId="2c068e76ad5633ce" providerId="LiveId" clId="{3FD92510-3791-4577-A932-C8401DA76259}" dt="2023-07-31T08:12:54.763" v="27"/>
          <ac:spMkLst>
            <pc:docMk/>
            <pc:sldMk cId="1604497571" sldId="498"/>
            <ac:spMk id="9" creationId="{F6322EC2-4959-F3B7-BA7E-F52B8B49827C}"/>
          </ac:spMkLst>
        </pc:spChg>
      </pc:sldChg>
      <pc:sldChg chg="modSp del">
        <pc:chgData name="Thu Thao" userId="2c068e76ad5633ce" providerId="LiveId" clId="{3FD92510-3791-4577-A932-C8401DA76259}" dt="2023-07-31T08:32:14.326" v="478" actId="47"/>
        <pc:sldMkLst>
          <pc:docMk/>
          <pc:sldMk cId="1040823528" sldId="499"/>
        </pc:sldMkLst>
        <pc:spChg chg="mod">
          <ac:chgData name="Thu Thao" userId="2c068e76ad5633ce" providerId="LiveId" clId="{3FD92510-3791-4577-A932-C8401DA76259}" dt="2023-07-31T08:12:54.763" v="27"/>
          <ac:spMkLst>
            <pc:docMk/>
            <pc:sldMk cId="1040823528" sldId="499"/>
            <ac:spMk id="6" creationId="{5E63BD44-5E06-F8E9-C04A-D5B56211CFEE}"/>
          </ac:spMkLst>
        </pc:spChg>
        <pc:spChg chg="mod">
          <ac:chgData name="Thu Thao" userId="2c068e76ad5633ce" providerId="LiveId" clId="{3FD92510-3791-4577-A932-C8401DA76259}" dt="2023-07-31T08:12:54.763" v="27"/>
          <ac:spMkLst>
            <pc:docMk/>
            <pc:sldMk cId="1040823528" sldId="499"/>
            <ac:spMk id="7" creationId="{00000000-0000-0000-0000-000000000000}"/>
          </ac:spMkLst>
        </pc:spChg>
        <pc:spChg chg="mod">
          <ac:chgData name="Thu Thao" userId="2c068e76ad5633ce" providerId="LiveId" clId="{3FD92510-3791-4577-A932-C8401DA76259}" dt="2023-07-31T08:12:54.763" v="27"/>
          <ac:spMkLst>
            <pc:docMk/>
            <pc:sldMk cId="1040823528" sldId="499"/>
            <ac:spMk id="9" creationId="{F6322EC2-4959-F3B7-BA7E-F52B8B49827C}"/>
          </ac:spMkLst>
        </pc:spChg>
      </pc:sldChg>
      <pc:sldChg chg="modSp del">
        <pc:chgData name="Thu Thao" userId="2c068e76ad5633ce" providerId="LiveId" clId="{3FD92510-3791-4577-A932-C8401DA76259}" dt="2023-07-31T08:32:14.326" v="478" actId="47"/>
        <pc:sldMkLst>
          <pc:docMk/>
          <pc:sldMk cId="3942841684" sldId="500"/>
        </pc:sldMkLst>
        <pc:spChg chg="mod">
          <ac:chgData name="Thu Thao" userId="2c068e76ad5633ce" providerId="LiveId" clId="{3FD92510-3791-4577-A932-C8401DA76259}" dt="2023-07-31T08:12:54.763" v="27"/>
          <ac:spMkLst>
            <pc:docMk/>
            <pc:sldMk cId="3942841684" sldId="500"/>
            <ac:spMk id="6" creationId="{5E63BD44-5E06-F8E9-C04A-D5B56211CFEE}"/>
          </ac:spMkLst>
        </pc:spChg>
        <pc:spChg chg="mod">
          <ac:chgData name="Thu Thao" userId="2c068e76ad5633ce" providerId="LiveId" clId="{3FD92510-3791-4577-A932-C8401DA76259}" dt="2023-07-31T08:12:54.763" v="27"/>
          <ac:spMkLst>
            <pc:docMk/>
            <pc:sldMk cId="3942841684" sldId="500"/>
            <ac:spMk id="7" creationId="{00000000-0000-0000-0000-000000000000}"/>
          </ac:spMkLst>
        </pc:spChg>
        <pc:spChg chg="mod">
          <ac:chgData name="Thu Thao" userId="2c068e76ad5633ce" providerId="LiveId" clId="{3FD92510-3791-4577-A932-C8401DA76259}" dt="2023-07-31T08:12:54.763" v="27"/>
          <ac:spMkLst>
            <pc:docMk/>
            <pc:sldMk cId="3942841684" sldId="500"/>
            <ac:spMk id="9" creationId="{F6322EC2-4959-F3B7-BA7E-F52B8B49827C}"/>
          </ac:spMkLst>
        </pc:spChg>
      </pc:sldChg>
      <pc:sldChg chg="modSp del">
        <pc:chgData name="Thu Thao" userId="2c068e76ad5633ce" providerId="LiveId" clId="{3FD92510-3791-4577-A932-C8401DA76259}" dt="2023-07-31T08:32:14.326" v="478" actId="47"/>
        <pc:sldMkLst>
          <pc:docMk/>
          <pc:sldMk cId="125246410" sldId="501"/>
        </pc:sldMkLst>
        <pc:spChg chg="mod">
          <ac:chgData name="Thu Thao" userId="2c068e76ad5633ce" providerId="LiveId" clId="{3FD92510-3791-4577-A932-C8401DA76259}" dt="2023-07-31T08:12:54.763" v="27"/>
          <ac:spMkLst>
            <pc:docMk/>
            <pc:sldMk cId="125246410" sldId="501"/>
            <ac:spMk id="7" creationId="{00000000-0000-0000-0000-000000000000}"/>
          </ac:spMkLst>
        </pc:spChg>
        <pc:spChg chg="mod">
          <ac:chgData name="Thu Thao" userId="2c068e76ad5633ce" providerId="LiveId" clId="{3FD92510-3791-4577-A932-C8401DA76259}" dt="2023-07-31T08:12:54.763" v="27"/>
          <ac:spMkLst>
            <pc:docMk/>
            <pc:sldMk cId="125246410" sldId="501"/>
            <ac:spMk id="9" creationId="{F6322EC2-4959-F3B7-BA7E-F52B8B49827C}"/>
          </ac:spMkLst>
        </pc:spChg>
      </pc:sldChg>
      <pc:sldChg chg="addSp modSp mod">
        <pc:chgData name="Thu Thao" userId="2c068e76ad5633ce" providerId="LiveId" clId="{3FD92510-3791-4577-A932-C8401DA76259}" dt="2023-08-01T09:06:20.368" v="3021" actId="115"/>
        <pc:sldMkLst>
          <pc:docMk/>
          <pc:sldMk cId="3520455716" sldId="502"/>
        </pc:sldMkLst>
        <pc:spChg chg="add mod">
          <ac:chgData name="Thu Thao" userId="2c068e76ad5633ce" providerId="LiveId" clId="{3FD92510-3791-4577-A932-C8401DA76259}" dt="2023-07-31T11:10:13.556" v="1298" actId="571"/>
          <ac:spMkLst>
            <pc:docMk/>
            <pc:sldMk cId="3520455716" sldId="502"/>
            <ac:spMk id="2" creationId="{F3402BF3-2586-511A-C1EE-47B10B067AAD}"/>
          </ac:spMkLst>
        </pc:spChg>
        <pc:spChg chg="mod">
          <ac:chgData name="Thu Thao" userId="2c068e76ad5633ce" providerId="LiveId" clId="{3FD92510-3791-4577-A932-C8401DA76259}" dt="2023-07-31T11:15:05.950" v="1377" actId="255"/>
          <ac:spMkLst>
            <pc:docMk/>
            <pc:sldMk cId="3520455716" sldId="502"/>
            <ac:spMk id="6" creationId="{5E63BD44-5E06-F8E9-C04A-D5B56211CFEE}"/>
          </ac:spMkLst>
        </pc:spChg>
        <pc:spChg chg="mod">
          <ac:chgData name="Thu Thao" userId="2c068e76ad5633ce" providerId="LiveId" clId="{3FD92510-3791-4577-A932-C8401DA76259}" dt="2023-07-31T08:12:54.763" v="27"/>
          <ac:spMkLst>
            <pc:docMk/>
            <pc:sldMk cId="3520455716" sldId="502"/>
            <ac:spMk id="7" creationId="{00000000-0000-0000-0000-000000000000}"/>
          </ac:spMkLst>
        </pc:spChg>
        <pc:spChg chg="mod">
          <ac:chgData name="Thu Thao" userId="2c068e76ad5633ce" providerId="LiveId" clId="{3FD92510-3791-4577-A932-C8401DA76259}" dt="2023-08-01T09:06:20.368" v="3021" actId="115"/>
          <ac:spMkLst>
            <pc:docMk/>
            <pc:sldMk cId="3520455716" sldId="502"/>
            <ac:spMk id="8" creationId="{4FC08806-1E25-A3AF-0E32-2C5615ED0F95}"/>
          </ac:spMkLst>
        </pc:spChg>
      </pc:sldChg>
      <pc:sldChg chg="modSp mod">
        <pc:chgData name="Thu Thao" userId="2c068e76ad5633ce" providerId="LiveId" clId="{3FD92510-3791-4577-A932-C8401DA76259}" dt="2023-08-01T09:07:18.079" v="3026" actId="115"/>
        <pc:sldMkLst>
          <pc:docMk/>
          <pc:sldMk cId="1792272919" sldId="504"/>
        </pc:sldMkLst>
        <pc:spChg chg="mod">
          <ac:chgData name="Thu Thao" userId="2c068e76ad5633ce" providerId="LiveId" clId="{3FD92510-3791-4577-A932-C8401DA76259}" dt="2023-08-01T09:07:10.905" v="3025" actId="255"/>
          <ac:spMkLst>
            <pc:docMk/>
            <pc:sldMk cId="1792272919" sldId="504"/>
            <ac:spMk id="6" creationId="{5E63BD44-5E06-F8E9-C04A-D5B56211CFEE}"/>
          </ac:spMkLst>
        </pc:spChg>
        <pc:spChg chg="mod">
          <ac:chgData name="Thu Thao" userId="2c068e76ad5633ce" providerId="LiveId" clId="{3FD92510-3791-4577-A932-C8401DA76259}" dt="2023-07-31T08:12:54.763" v="27"/>
          <ac:spMkLst>
            <pc:docMk/>
            <pc:sldMk cId="1792272919" sldId="504"/>
            <ac:spMk id="7" creationId="{00000000-0000-0000-0000-000000000000}"/>
          </ac:spMkLst>
        </pc:spChg>
        <pc:spChg chg="mod">
          <ac:chgData name="Thu Thao" userId="2c068e76ad5633ce" providerId="LiveId" clId="{3FD92510-3791-4577-A932-C8401DA76259}" dt="2023-08-01T09:07:18.079" v="3026" actId="115"/>
          <ac:spMkLst>
            <pc:docMk/>
            <pc:sldMk cId="1792272919" sldId="504"/>
            <ac:spMk id="9" creationId="{68A82DAE-0391-9C32-891C-B60C3107E7A5}"/>
          </ac:spMkLst>
        </pc:spChg>
      </pc:sldChg>
      <pc:sldChg chg="modSp mod">
        <pc:chgData name="Thu Thao" userId="2c068e76ad5633ce" providerId="LiveId" clId="{3FD92510-3791-4577-A932-C8401DA76259}" dt="2023-08-01T09:06:27.484" v="3022" actId="115"/>
        <pc:sldMkLst>
          <pc:docMk/>
          <pc:sldMk cId="1728989462" sldId="505"/>
        </pc:sldMkLst>
        <pc:spChg chg="mod">
          <ac:chgData name="Thu Thao" userId="2c068e76ad5633ce" providerId="LiveId" clId="{3FD92510-3791-4577-A932-C8401DA76259}" dt="2023-07-31T11:15:26.717" v="1384" actId="20577"/>
          <ac:spMkLst>
            <pc:docMk/>
            <pc:sldMk cId="1728989462" sldId="505"/>
            <ac:spMk id="6" creationId="{5E63BD44-5E06-F8E9-C04A-D5B56211CFEE}"/>
          </ac:spMkLst>
        </pc:spChg>
        <pc:spChg chg="mod">
          <ac:chgData name="Thu Thao" userId="2c068e76ad5633ce" providerId="LiveId" clId="{3FD92510-3791-4577-A932-C8401DA76259}" dt="2023-07-31T08:12:54.763" v="27"/>
          <ac:spMkLst>
            <pc:docMk/>
            <pc:sldMk cId="1728989462" sldId="505"/>
            <ac:spMk id="7" creationId="{00000000-0000-0000-0000-000000000000}"/>
          </ac:spMkLst>
        </pc:spChg>
        <pc:spChg chg="mod">
          <ac:chgData name="Thu Thao" userId="2c068e76ad5633ce" providerId="LiveId" clId="{3FD92510-3791-4577-A932-C8401DA76259}" dt="2023-08-01T09:06:27.484" v="3022" actId="115"/>
          <ac:spMkLst>
            <pc:docMk/>
            <pc:sldMk cId="1728989462" sldId="505"/>
            <ac:spMk id="8" creationId="{4FC08806-1E25-A3AF-0E32-2C5615ED0F95}"/>
          </ac:spMkLst>
        </pc:spChg>
      </pc:sldChg>
      <pc:sldChg chg="modSp mod">
        <pc:chgData name="Thu Thao" userId="2c068e76ad5633ce" providerId="LiveId" clId="{3FD92510-3791-4577-A932-C8401DA76259}" dt="2023-08-01T09:18:50.341" v="3135" actId="1035"/>
        <pc:sldMkLst>
          <pc:docMk/>
          <pc:sldMk cId="280809234" sldId="506"/>
        </pc:sldMkLst>
        <pc:spChg chg="mod">
          <ac:chgData name="Thu Thao" userId="2c068e76ad5633ce" providerId="LiveId" clId="{3FD92510-3791-4577-A932-C8401DA76259}" dt="2023-08-01T09:18:40.478" v="3128" actId="1036"/>
          <ac:spMkLst>
            <pc:docMk/>
            <pc:sldMk cId="280809234" sldId="506"/>
            <ac:spMk id="6" creationId="{5E63BD44-5E06-F8E9-C04A-D5B56211CFEE}"/>
          </ac:spMkLst>
        </pc:spChg>
        <pc:spChg chg="mod">
          <ac:chgData name="Thu Thao" userId="2c068e76ad5633ce" providerId="LiveId" clId="{3FD92510-3791-4577-A932-C8401DA76259}" dt="2023-07-31T08:12:54.763" v="27"/>
          <ac:spMkLst>
            <pc:docMk/>
            <pc:sldMk cId="280809234" sldId="506"/>
            <ac:spMk id="7" creationId="{00000000-0000-0000-0000-000000000000}"/>
          </ac:spMkLst>
        </pc:spChg>
        <pc:spChg chg="mod">
          <ac:chgData name="Thu Thao" userId="2c068e76ad5633ce" providerId="LiveId" clId="{3FD92510-3791-4577-A932-C8401DA76259}" dt="2023-08-01T09:18:50.341" v="3135" actId="1035"/>
          <ac:spMkLst>
            <pc:docMk/>
            <pc:sldMk cId="280809234" sldId="506"/>
            <ac:spMk id="8" creationId="{4FC08806-1E25-A3AF-0E32-2C5615ED0F95}"/>
          </ac:spMkLst>
        </pc:spChg>
      </pc:sldChg>
      <pc:sldChg chg="modSp del">
        <pc:chgData name="Thu Thao" userId="2c068e76ad5633ce" providerId="LiveId" clId="{3FD92510-3791-4577-A932-C8401DA76259}" dt="2023-07-31T11:16:49.502" v="1422" actId="47"/>
        <pc:sldMkLst>
          <pc:docMk/>
          <pc:sldMk cId="2007058578" sldId="507"/>
        </pc:sldMkLst>
        <pc:spChg chg="mod">
          <ac:chgData name="Thu Thao" userId="2c068e76ad5633ce" providerId="LiveId" clId="{3FD92510-3791-4577-A932-C8401DA76259}" dt="2023-07-31T08:12:54.763" v="27"/>
          <ac:spMkLst>
            <pc:docMk/>
            <pc:sldMk cId="2007058578" sldId="507"/>
            <ac:spMk id="7" creationId="{00000000-0000-0000-0000-000000000000}"/>
          </ac:spMkLst>
        </pc:spChg>
      </pc:sldChg>
      <pc:sldChg chg="modSp del">
        <pc:chgData name="Thu Thao" userId="2c068e76ad5633ce" providerId="LiveId" clId="{3FD92510-3791-4577-A932-C8401DA76259}" dt="2023-07-31T11:16:49.502" v="1422" actId="47"/>
        <pc:sldMkLst>
          <pc:docMk/>
          <pc:sldMk cId="137704473" sldId="508"/>
        </pc:sldMkLst>
        <pc:spChg chg="mod">
          <ac:chgData name="Thu Thao" userId="2c068e76ad5633ce" providerId="LiveId" clId="{3FD92510-3791-4577-A932-C8401DA76259}" dt="2023-07-31T08:12:54.763" v="27"/>
          <ac:spMkLst>
            <pc:docMk/>
            <pc:sldMk cId="137704473" sldId="508"/>
            <ac:spMk id="7" creationId="{00000000-0000-0000-0000-000000000000}"/>
          </ac:spMkLst>
        </pc:spChg>
      </pc:sldChg>
      <pc:sldChg chg="modSp del">
        <pc:chgData name="Thu Thao" userId="2c068e76ad5633ce" providerId="LiveId" clId="{3FD92510-3791-4577-A932-C8401DA76259}" dt="2023-07-31T11:16:49.502" v="1422" actId="47"/>
        <pc:sldMkLst>
          <pc:docMk/>
          <pc:sldMk cId="312573570" sldId="509"/>
        </pc:sldMkLst>
        <pc:spChg chg="mod">
          <ac:chgData name="Thu Thao" userId="2c068e76ad5633ce" providerId="LiveId" clId="{3FD92510-3791-4577-A932-C8401DA76259}" dt="2023-07-31T08:12:54.763" v="27"/>
          <ac:spMkLst>
            <pc:docMk/>
            <pc:sldMk cId="312573570" sldId="509"/>
            <ac:spMk id="7" creationId="{00000000-0000-0000-0000-000000000000}"/>
          </ac:spMkLst>
        </pc:spChg>
      </pc:sldChg>
      <pc:sldChg chg="modSp del">
        <pc:chgData name="Thu Thao" userId="2c068e76ad5633ce" providerId="LiveId" clId="{3FD92510-3791-4577-A932-C8401DA76259}" dt="2023-07-31T11:16:49.502" v="1422" actId="47"/>
        <pc:sldMkLst>
          <pc:docMk/>
          <pc:sldMk cId="1407537717" sldId="510"/>
        </pc:sldMkLst>
        <pc:spChg chg="mod">
          <ac:chgData name="Thu Thao" userId="2c068e76ad5633ce" providerId="LiveId" clId="{3FD92510-3791-4577-A932-C8401DA76259}" dt="2023-07-31T08:12:54.763" v="27"/>
          <ac:spMkLst>
            <pc:docMk/>
            <pc:sldMk cId="1407537717" sldId="510"/>
            <ac:spMk id="7" creationId="{00000000-0000-0000-0000-000000000000}"/>
          </ac:spMkLst>
        </pc:spChg>
      </pc:sldChg>
      <pc:sldChg chg="modSp add mod">
        <pc:chgData name="Thu Thao" userId="2c068e76ad5633ce" providerId="LiveId" clId="{3FD92510-3791-4577-A932-C8401DA76259}" dt="2023-08-01T09:02:07.613" v="2980" actId="115"/>
        <pc:sldMkLst>
          <pc:docMk/>
          <pc:sldMk cId="3174193444" sldId="511"/>
        </pc:sldMkLst>
        <pc:spChg chg="mod">
          <ac:chgData name="Thu Thao" userId="2c068e76ad5633ce" providerId="LiveId" clId="{3FD92510-3791-4577-A932-C8401DA76259}" dt="2023-07-31T08:37:05.488" v="587" actId="115"/>
          <ac:spMkLst>
            <pc:docMk/>
            <pc:sldMk cId="3174193444" sldId="511"/>
            <ac:spMk id="6" creationId="{5E63BD44-5E06-F8E9-C04A-D5B56211CFEE}"/>
          </ac:spMkLst>
        </pc:spChg>
        <pc:spChg chg="mod">
          <ac:chgData name="Thu Thao" userId="2c068e76ad5633ce" providerId="LiveId" clId="{3FD92510-3791-4577-A932-C8401DA76259}" dt="2023-08-01T09:02:07.613" v="2980" actId="115"/>
          <ac:spMkLst>
            <pc:docMk/>
            <pc:sldMk cId="3174193444" sldId="511"/>
            <ac:spMk id="8" creationId="{4FC08806-1E25-A3AF-0E32-2C5615ED0F95}"/>
          </ac:spMkLst>
        </pc:spChg>
      </pc:sldChg>
      <pc:sldChg chg="modSp add mod">
        <pc:chgData name="Thu Thao" userId="2c068e76ad5633ce" providerId="LiveId" clId="{3FD92510-3791-4577-A932-C8401DA76259}" dt="2023-08-01T09:02:17.096" v="2982" actId="115"/>
        <pc:sldMkLst>
          <pc:docMk/>
          <pc:sldMk cId="2087983908" sldId="512"/>
        </pc:sldMkLst>
        <pc:spChg chg="mod">
          <ac:chgData name="Thu Thao" userId="2c068e76ad5633ce" providerId="LiveId" clId="{3FD92510-3791-4577-A932-C8401DA76259}" dt="2023-07-31T08:38:27.897" v="619" actId="14100"/>
          <ac:spMkLst>
            <pc:docMk/>
            <pc:sldMk cId="2087983908" sldId="512"/>
            <ac:spMk id="6" creationId="{5E63BD44-5E06-F8E9-C04A-D5B56211CFEE}"/>
          </ac:spMkLst>
        </pc:spChg>
        <pc:spChg chg="mod">
          <ac:chgData name="Thu Thao" userId="2c068e76ad5633ce" providerId="LiveId" clId="{3FD92510-3791-4577-A932-C8401DA76259}" dt="2023-08-01T09:02:17.096" v="2982" actId="115"/>
          <ac:spMkLst>
            <pc:docMk/>
            <pc:sldMk cId="2087983908" sldId="512"/>
            <ac:spMk id="8" creationId="{4FC08806-1E25-A3AF-0E32-2C5615ED0F95}"/>
          </ac:spMkLst>
        </pc:spChg>
      </pc:sldChg>
      <pc:sldChg chg="modSp add del mod">
        <pc:chgData name="Thu Thao" userId="2c068e76ad5633ce" providerId="LiveId" clId="{3FD92510-3791-4577-A932-C8401DA76259}" dt="2023-07-31T08:38:04.716" v="617" actId="47"/>
        <pc:sldMkLst>
          <pc:docMk/>
          <pc:sldMk cId="446316684" sldId="513"/>
        </pc:sldMkLst>
        <pc:spChg chg="mod">
          <ac:chgData name="Thu Thao" userId="2c068e76ad5633ce" providerId="LiveId" clId="{3FD92510-3791-4577-A932-C8401DA76259}" dt="2023-07-31T08:36:27.076" v="581" actId="403"/>
          <ac:spMkLst>
            <pc:docMk/>
            <pc:sldMk cId="446316684" sldId="513"/>
            <ac:spMk id="6" creationId="{5E63BD44-5E06-F8E9-C04A-D5B56211CFEE}"/>
          </ac:spMkLst>
        </pc:spChg>
      </pc:sldChg>
      <pc:sldChg chg="modSp add mod">
        <pc:chgData name="Thu Thao" userId="2c068e76ad5633ce" providerId="LiveId" clId="{3FD92510-3791-4577-A932-C8401DA76259}" dt="2023-08-01T09:02:12.251" v="2981" actId="115"/>
        <pc:sldMkLst>
          <pc:docMk/>
          <pc:sldMk cId="971531677" sldId="514"/>
        </pc:sldMkLst>
        <pc:spChg chg="mod">
          <ac:chgData name="Thu Thao" userId="2c068e76ad5633ce" providerId="LiveId" clId="{3FD92510-3791-4577-A932-C8401DA76259}" dt="2023-07-31T08:43:06.843" v="689" actId="404"/>
          <ac:spMkLst>
            <pc:docMk/>
            <pc:sldMk cId="971531677" sldId="514"/>
            <ac:spMk id="6" creationId="{5E63BD44-5E06-F8E9-C04A-D5B56211CFEE}"/>
          </ac:spMkLst>
        </pc:spChg>
        <pc:spChg chg="mod">
          <ac:chgData name="Thu Thao" userId="2c068e76ad5633ce" providerId="LiveId" clId="{3FD92510-3791-4577-A932-C8401DA76259}" dt="2023-08-01T09:02:12.251" v="2981" actId="115"/>
          <ac:spMkLst>
            <pc:docMk/>
            <pc:sldMk cId="971531677" sldId="514"/>
            <ac:spMk id="8" creationId="{4FC08806-1E25-A3AF-0E32-2C5615ED0F95}"/>
          </ac:spMkLst>
        </pc:spChg>
      </pc:sldChg>
      <pc:sldChg chg="modSp add mod">
        <pc:chgData name="Thu Thao" userId="2c068e76ad5633ce" providerId="LiveId" clId="{3FD92510-3791-4577-A932-C8401DA76259}" dt="2023-08-01T09:04:30.434" v="2989"/>
        <pc:sldMkLst>
          <pc:docMk/>
          <pc:sldMk cId="2962607978" sldId="515"/>
        </pc:sldMkLst>
        <pc:spChg chg="mod">
          <ac:chgData name="Thu Thao" userId="2c068e76ad5633ce" providerId="LiveId" clId="{3FD92510-3791-4577-A932-C8401DA76259}" dt="2023-07-31T08:43:25.741" v="690" actId="1076"/>
          <ac:spMkLst>
            <pc:docMk/>
            <pc:sldMk cId="2962607978" sldId="515"/>
            <ac:spMk id="6" creationId="{5E63BD44-5E06-F8E9-C04A-D5B56211CFEE}"/>
          </ac:spMkLst>
        </pc:spChg>
        <pc:spChg chg="mod">
          <ac:chgData name="Thu Thao" userId="2c068e76ad5633ce" providerId="LiveId" clId="{3FD92510-3791-4577-A932-C8401DA76259}" dt="2023-08-01T09:04:30.434" v="2989"/>
          <ac:spMkLst>
            <pc:docMk/>
            <pc:sldMk cId="2962607978" sldId="515"/>
            <ac:spMk id="8" creationId="{4FC08806-1E25-A3AF-0E32-2C5615ED0F95}"/>
          </ac:spMkLst>
        </pc:spChg>
      </pc:sldChg>
      <pc:sldChg chg="modSp add mod">
        <pc:chgData name="Thu Thao" userId="2c068e76ad5633ce" providerId="LiveId" clId="{3FD92510-3791-4577-A932-C8401DA76259}" dt="2023-08-01T09:04:40.895" v="2991" actId="1076"/>
        <pc:sldMkLst>
          <pc:docMk/>
          <pc:sldMk cId="524607516" sldId="516"/>
        </pc:sldMkLst>
        <pc:spChg chg="mod">
          <ac:chgData name="Thu Thao" userId="2c068e76ad5633ce" providerId="LiveId" clId="{3FD92510-3791-4577-A932-C8401DA76259}" dt="2023-08-01T09:04:40.895" v="2991" actId="1076"/>
          <ac:spMkLst>
            <pc:docMk/>
            <pc:sldMk cId="524607516" sldId="516"/>
            <ac:spMk id="6" creationId="{5E63BD44-5E06-F8E9-C04A-D5B56211CFEE}"/>
          </ac:spMkLst>
        </pc:spChg>
        <pc:spChg chg="mod">
          <ac:chgData name="Thu Thao" userId="2c068e76ad5633ce" providerId="LiveId" clId="{3FD92510-3791-4577-A932-C8401DA76259}" dt="2023-08-01T09:04:34.209" v="2990"/>
          <ac:spMkLst>
            <pc:docMk/>
            <pc:sldMk cId="524607516" sldId="516"/>
            <ac:spMk id="8" creationId="{4FC08806-1E25-A3AF-0E32-2C5615ED0F95}"/>
          </ac:spMkLst>
        </pc:spChg>
      </pc:sldChg>
      <pc:sldChg chg="modSp add mod">
        <pc:chgData name="Thu Thao" userId="2c068e76ad5633ce" providerId="LiveId" clId="{3FD92510-3791-4577-A932-C8401DA76259}" dt="2023-08-01T09:04:45.939" v="2992"/>
        <pc:sldMkLst>
          <pc:docMk/>
          <pc:sldMk cId="1178523497" sldId="517"/>
        </pc:sldMkLst>
        <pc:spChg chg="mod">
          <ac:chgData name="Thu Thao" userId="2c068e76ad5633ce" providerId="LiveId" clId="{3FD92510-3791-4577-A932-C8401DA76259}" dt="2023-07-31T09:23:48.784" v="850" actId="21"/>
          <ac:spMkLst>
            <pc:docMk/>
            <pc:sldMk cId="1178523497" sldId="517"/>
            <ac:spMk id="6" creationId="{5E63BD44-5E06-F8E9-C04A-D5B56211CFEE}"/>
          </ac:spMkLst>
        </pc:spChg>
        <pc:spChg chg="mod">
          <ac:chgData name="Thu Thao" userId="2c068e76ad5633ce" providerId="LiveId" clId="{3FD92510-3791-4577-A932-C8401DA76259}" dt="2023-08-01T09:04:45.939" v="2992"/>
          <ac:spMkLst>
            <pc:docMk/>
            <pc:sldMk cId="1178523497" sldId="517"/>
            <ac:spMk id="8" creationId="{4FC08806-1E25-A3AF-0E32-2C5615ED0F95}"/>
          </ac:spMkLst>
        </pc:spChg>
      </pc:sldChg>
      <pc:sldChg chg="modSp add mod">
        <pc:chgData name="Thu Thao" userId="2c068e76ad5633ce" providerId="LiveId" clId="{3FD92510-3791-4577-A932-C8401DA76259}" dt="2023-08-01T09:04:50.345" v="2993"/>
        <pc:sldMkLst>
          <pc:docMk/>
          <pc:sldMk cId="90222542" sldId="518"/>
        </pc:sldMkLst>
        <pc:spChg chg="mod">
          <ac:chgData name="Thu Thao" userId="2c068e76ad5633ce" providerId="LiveId" clId="{3FD92510-3791-4577-A932-C8401DA76259}" dt="2023-07-31T09:25:16.119" v="853" actId="20577"/>
          <ac:spMkLst>
            <pc:docMk/>
            <pc:sldMk cId="90222542" sldId="518"/>
            <ac:spMk id="6" creationId="{5E63BD44-5E06-F8E9-C04A-D5B56211CFEE}"/>
          </ac:spMkLst>
        </pc:spChg>
        <pc:spChg chg="mod">
          <ac:chgData name="Thu Thao" userId="2c068e76ad5633ce" providerId="LiveId" clId="{3FD92510-3791-4577-A932-C8401DA76259}" dt="2023-08-01T09:04:50.345" v="2993"/>
          <ac:spMkLst>
            <pc:docMk/>
            <pc:sldMk cId="90222542" sldId="518"/>
            <ac:spMk id="8" creationId="{4FC08806-1E25-A3AF-0E32-2C5615ED0F95}"/>
          </ac:spMkLst>
        </pc:spChg>
      </pc:sldChg>
      <pc:sldChg chg="modSp add mod">
        <pc:chgData name="Thu Thao" userId="2c068e76ad5633ce" providerId="LiveId" clId="{3FD92510-3791-4577-A932-C8401DA76259}" dt="2023-08-01T09:19:10.781" v="3143" actId="1035"/>
        <pc:sldMkLst>
          <pc:docMk/>
          <pc:sldMk cId="2340192846" sldId="519"/>
        </pc:sldMkLst>
        <pc:spChg chg="mod">
          <ac:chgData name="Thu Thao" userId="2c068e76ad5633ce" providerId="LiveId" clId="{3FD92510-3791-4577-A932-C8401DA76259}" dt="2023-08-01T09:19:10.781" v="3143" actId="1035"/>
          <ac:spMkLst>
            <pc:docMk/>
            <pc:sldMk cId="2340192846" sldId="519"/>
            <ac:spMk id="6" creationId="{5E63BD44-5E06-F8E9-C04A-D5B56211CFEE}"/>
          </ac:spMkLst>
        </pc:spChg>
        <pc:spChg chg="mod">
          <ac:chgData name="Thu Thao" userId="2c068e76ad5633ce" providerId="LiveId" clId="{3FD92510-3791-4577-A932-C8401DA76259}" dt="2023-08-01T09:04:54.588" v="2994"/>
          <ac:spMkLst>
            <pc:docMk/>
            <pc:sldMk cId="2340192846" sldId="519"/>
            <ac:spMk id="8" creationId="{4FC08806-1E25-A3AF-0E32-2C5615ED0F95}"/>
          </ac:spMkLst>
        </pc:spChg>
      </pc:sldChg>
      <pc:sldChg chg="addSp delSp modSp add mod">
        <pc:chgData name="Thu Thao" userId="2c068e76ad5633ce" providerId="LiveId" clId="{3FD92510-3791-4577-A932-C8401DA76259}" dt="2023-08-01T09:05:26.742" v="3009"/>
        <pc:sldMkLst>
          <pc:docMk/>
          <pc:sldMk cId="646410701" sldId="520"/>
        </pc:sldMkLst>
        <pc:spChg chg="add mod">
          <ac:chgData name="Thu Thao" userId="2c068e76ad5633ce" providerId="LiveId" clId="{3FD92510-3791-4577-A932-C8401DA76259}" dt="2023-07-31T09:38:49.090" v="1089" actId="21"/>
          <ac:spMkLst>
            <pc:docMk/>
            <pc:sldMk cId="646410701" sldId="520"/>
            <ac:spMk id="2" creationId="{EAE0F353-07AC-2862-6EC4-58AD99C108FE}"/>
          </ac:spMkLst>
        </pc:spChg>
        <pc:spChg chg="del mod">
          <ac:chgData name="Thu Thao" userId="2c068e76ad5633ce" providerId="LiveId" clId="{3FD92510-3791-4577-A932-C8401DA76259}" dt="2023-07-31T09:34:15.629" v="992"/>
          <ac:spMkLst>
            <pc:docMk/>
            <pc:sldMk cId="646410701" sldId="520"/>
            <ac:spMk id="6" creationId="{5E63BD44-5E06-F8E9-C04A-D5B56211CFEE}"/>
          </ac:spMkLst>
        </pc:spChg>
        <pc:spChg chg="mod">
          <ac:chgData name="Thu Thao" userId="2c068e76ad5633ce" providerId="LiveId" clId="{3FD92510-3791-4577-A932-C8401DA76259}" dt="2023-08-01T09:05:26.742" v="3009"/>
          <ac:spMkLst>
            <pc:docMk/>
            <pc:sldMk cId="646410701" sldId="520"/>
            <ac:spMk id="8" creationId="{4FC08806-1E25-A3AF-0E32-2C5615ED0F95}"/>
          </ac:spMkLst>
        </pc:spChg>
      </pc:sldChg>
      <pc:sldChg chg="modSp add mod">
        <pc:chgData name="Thu Thao" userId="2c068e76ad5633ce" providerId="LiveId" clId="{3FD92510-3791-4577-A932-C8401DA76259}" dt="2023-08-01T09:05:32.866" v="3010"/>
        <pc:sldMkLst>
          <pc:docMk/>
          <pc:sldMk cId="4030014976" sldId="521"/>
        </pc:sldMkLst>
        <pc:spChg chg="mod">
          <ac:chgData name="Thu Thao" userId="2c068e76ad5633ce" providerId="LiveId" clId="{3FD92510-3791-4577-A932-C8401DA76259}" dt="2023-07-31T09:40:17.871" v="1093" actId="20577"/>
          <ac:spMkLst>
            <pc:docMk/>
            <pc:sldMk cId="4030014976" sldId="521"/>
            <ac:spMk id="2" creationId="{EAE0F353-07AC-2862-6EC4-58AD99C108FE}"/>
          </ac:spMkLst>
        </pc:spChg>
        <pc:spChg chg="mod">
          <ac:chgData name="Thu Thao" userId="2c068e76ad5633ce" providerId="LiveId" clId="{3FD92510-3791-4577-A932-C8401DA76259}" dt="2023-08-01T09:05:32.866" v="3010"/>
          <ac:spMkLst>
            <pc:docMk/>
            <pc:sldMk cId="4030014976" sldId="521"/>
            <ac:spMk id="8" creationId="{4FC08806-1E25-A3AF-0E32-2C5615ED0F95}"/>
          </ac:spMkLst>
        </pc:spChg>
      </pc:sldChg>
      <pc:sldChg chg="addSp delSp modSp add mod">
        <pc:chgData name="Thu Thao" userId="2c068e76ad5633ce" providerId="LiveId" clId="{3FD92510-3791-4577-A932-C8401DA76259}" dt="2023-08-01T09:05:36.745" v="3011"/>
        <pc:sldMkLst>
          <pc:docMk/>
          <pc:sldMk cId="1888995073" sldId="522"/>
        </pc:sldMkLst>
        <pc:spChg chg="mod">
          <ac:chgData name="Thu Thao" userId="2c068e76ad5633ce" providerId="LiveId" clId="{3FD92510-3791-4577-A932-C8401DA76259}" dt="2023-07-31T10:02:52.262" v="1152" actId="12"/>
          <ac:spMkLst>
            <pc:docMk/>
            <pc:sldMk cId="1888995073" sldId="522"/>
            <ac:spMk id="2" creationId="{EAE0F353-07AC-2862-6EC4-58AD99C108FE}"/>
          </ac:spMkLst>
        </pc:spChg>
        <pc:spChg chg="add del">
          <ac:chgData name="Thu Thao" userId="2c068e76ad5633ce" providerId="LiveId" clId="{3FD92510-3791-4577-A932-C8401DA76259}" dt="2023-07-31T09:57:57.883" v="1106" actId="22"/>
          <ac:spMkLst>
            <pc:docMk/>
            <pc:sldMk cId="1888995073" sldId="522"/>
            <ac:spMk id="4" creationId="{D6C8C86B-67C5-9A0E-F3D8-40041D440408}"/>
          </ac:spMkLst>
        </pc:spChg>
        <pc:spChg chg="add del">
          <ac:chgData name="Thu Thao" userId="2c068e76ad5633ce" providerId="LiveId" clId="{3FD92510-3791-4577-A932-C8401DA76259}" dt="2023-07-31T09:58:01.522" v="1108" actId="22"/>
          <ac:spMkLst>
            <pc:docMk/>
            <pc:sldMk cId="1888995073" sldId="522"/>
            <ac:spMk id="6" creationId="{FEF09473-EFE6-54A8-45EC-8EEAAD6C9953}"/>
          </ac:spMkLst>
        </pc:spChg>
        <pc:spChg chg="mod">
          <ac:chgData name="Thu Thao" userId="2c068e76ad5633ce" providerId="LiveId" clId="{3FD92510-3791-4577-A932-C8401DA76259}" dt="2023-08-01T09:05:36.745" v="3011"/>
          <ac:spMkLst>
            <pc:docMk/>
            <pc:sldMk cId="1888995073" sldId="522"/>
            <ac:spMk id="8" creationId="{4FC08806-1E25-A3AF-0E32-2C5615ED0F95}"/>
          </ac:spMkLst>
        </pc:spChg>
      </pc:sldChg>
      <pc:sldChg chg="modSp add mod">
        <pc:chgData name="Thu Thao" userId="2c068e76ad5633ce" providerId="LiveId" clId="{3FD92510-3791-4577-A932-C8401DA76259}" dt="2023-08-01T09:05:59.417" v="3018" actId="403"/>
        <pc:sldMkLst>
          <pc:docMk/>
          <pc:sldMk cId="2484742169" sldId="523"/>
        </pc:sldMkLst>
        <pc:spChg chg="mod">
          <ac:chgData name="Thu Thao" userId="2c068e76ad5633ce" providerId="LiveId" clId="{3FD92510-3791-4577-A932-C8401DA76259}" dt="2023-08-01T09:05:59.417" v="3018" actId="403"/>
          <ac:spMkLst>
            <pc:docMk/>
            <pc:sldMk cId="2484742169" sldId="523"/>
            <ac:spMk id="2" creationId="{EAE0F353-07AC-2862-6EC4-58AD99C108FE}"/>
          </ac:spMkLst>
        </pc:spChg>
        <pc:spChg chg="mod">
          <ac:chgData name="Thu Thao" userId="2c068e76ad5633ce" providerId="LiveId" clId="{3FD92510-3791-4577-A932-C8401DA76259}" dt="2023-08-01T09:05:51.717" v="3013"/>
          <ac:spMkLst>
            <pc:docMk/>
            <pc:sldMk cId="2484742169" sldId="523"/>
            <ac:spMk id="8" creationId="{4FC08806-1E25-A3AF-0E32-2C5615ED0F95}"/>
          </ac:spMkLst>
        </pc:spChg>
      </pc:sldChg>
      <pc:sldChg chg="addSp delSp modSp add mod">
        <pc:chgData name="Thu Thao" userId="2c068e76ad5633ce" providerId="LiveId" clId="{3FD92510-3791-4577-A932-C8401DA76259}" dt="2023-08-01T09:05:47.118" v="3012"/>
        <pc:sldMkLst>
          <pc:docMk/>
          <pc:sldMk cId="2415348000" sldId="524"/>
        </pc:sldMkLst>
        <pc:spChg chg="mod">
          <ac:chgData name="Thu Thao" userId="2c068e76ad5633ce" providerId="LiveId" clId="{3FD92510-3791-4577-A932-C8401DA76259}" dt="2023-07-31T10:03:17.568" v="1166" actId="20577"/>
          <ac:spMkLst>
            <pc:docMk/>
            <pc:sldMk cId="2415348000" sldId="524"/>
            <ac:spMk id="2" creationId="{EAE0F353-07AC-2862-6EC4-58AD99C108FE}"/>
          </ac:spMkLst>
        </pc:spChg>
        <pc:spChg chg="add del">
          <ac:chgData name="Thu Thao" userId="2c068e76ad5633ce" providerId="LiveId" clId="{3FD92510-3791-4577-A932-C8401DA76259}" dt="2023-07-31T10:03:21.276" v="1168" actId="22"/>
          <ac:spMkLst>
            <pc:docMk/>
            <pc:sldMk cId="2415348000" sldId="524"/>
            <ac:spMk id="4" creationId="{43B9A4FC-E47B-274C-87D1-C90F4B293293}"/>
          </ac:spMkLst>
        </pc:spChg>
        <pc:spChg chg="add del">
          <ac:chgData name="Thu Thao" userId="2c068e76ad5633ce" providerId="LiveId" clId="{3FD92510-3791-4577-A932-C8401DA76259}" dt="2023-07-31T10:03:24.384" v="1170" actId="22"/>
          <ac:spMkLst>
            <pc:docMk/>
            <pc:sldMk cId="2415348000" sldId="524"/>
            <ac:spMk id="6" creationId="{325F52B0-D67D-1FE4-9106-BF9CD17B849F}"/>
          </ac:spMkLst>
        </pc:spChg>
        <pc:spChg chg="mod">
          <ac:chgData name="Thu Thao" userId="2c068e76ad5633ce" providerId="LiveId" clId="{3FD92510-3791-4577-A932-C8401DA76259}" dt="2023-08-01T09:05:47.118" v="3012"/>
          <ac:spMkLst>
            <pc:docMk/>
            <pc:sldMk cId="2415348000" sldId="524"/>
            <ac:spMk id="8" creationId="{4FC08806-1E25-A3AF-0E32-2C5615ED0F95}"/>
          </ac:spMkLst>
        </pc:spChg>
      </pc:sldChg>
      <pc:sldChg chg="modSp add mod">
        <pc:chgData name="Thu Thao" userId="2c068e76ad5633ce" providerId="LiveId" clId="{3FD92510-3791-4577-A932-C8401DA76259}" dt="2023-08-01T09:06:07.034" v="3019" actId="115"/>
        <pc:sldMkLst>
          <pc:docMk/>
          <pc:sldMk cId="1952080045" sldId="525"/>
        </pc:sldMkLst>
        <pc:spChg chg="mod">
          <ac:chgData name="Thu Thao" userId="2c068e76ad5633ce" providerId="LiveId" clId="{3FD92510-3791-4577-A932-C8401DA76259}" dt="2023-07-31T10:05:31.544" v="1187" actId="1076"/>
          <ac:spMkLst>
            <pc:docMk/>
            <pc:sldMk cId="1952080045" sldId="525"/>
            <ac:spMk id="2" creationId="{EAE0F353-07AC-2862-6EC4-58AD99C108FE}"/>
          </ac:spMkLst>
        </pc:spChg>
        <pc:spChg chg="mod">
          <ac:chgData name="Thu Thao" userId="2c068e76ad5633ce" providerId="LiveId" clId="{3FD92510-3791-4577-A932-C8401DA76259}" dt="2023-08-01T09:06:07.034" v="3019" actId="115"/>
          <ac:spMkLst>
            <pc:docMk/>
            <pc:sldMk cId="1952080045" sldId="525"/>
            <ac:spMk id="8" creationId="{4FC08806-1E25-A3AF-0E32-2C5615ED0F95}"/>
          </ac:spMkLst>
        </pc:spChg>
      </pc:sldChg>
      <pc:sldChg chg="modSp add mod">
        <pc:chgData name="Thu Thao" userId="2c068e76ad5633ce" providerId="LiveId" clId="{3FD92510-3791-4577-A932-C8401DA76259}" dt="2023-08-01T09:07:32.095" v="3027" actId="115"/>
        <pc:sldMkLst>
          <pc:docMk/>
          <pc:sldMk cId="1801761796" sldId="526"/>
        </pc:sldMkLst>
        <pc:spChg chg="mod">
          <ac:chgData name="Thu Thao" userId="2c068e76ad5633ce" providerId="LiveId" clId="{3FD92510-3791-4577-A932-C8401DA76259}" dt="2023-08-01T07:08:24.798" v="1557"/>
          <ac:spMkLst>
            <pc:docMk/>
            <pc:sldMk cId="1801761796" sldId="526"/>
            <ac:spMk id="6" creationId="{5E63BD44-5E06-F8E9-C04A-D5B56211CFEE}"/>
          </ac:spMkLst>
        </pc:spChg>
        <pc:spChg chg="mod">
          <ac:chgData name="Thu Thao" userId="2c068e76ad5633ce" providerId="LiveId" clId="{3FD92510-3791-4577-A932-C8401DA76259}" dt="2023-08-01T09:07:32.095" v="3027" actId="115"/>
          <ac:spMkLst>
            <pc:docMk/>
            <pc:sldMk cId="1801761796" sldId="526"/>
            <ac:spMk id="8" creationId="{4FC08806-1E25-A3AF-0E32-2C5615ED0F95}"/>
          </ac:spMkLst>
        </pc:spChg>
      </pc:sldChg>
      <pc:sldChg chg="addSp delSp modSp add mod">
        <pc:chgData name="Thu Thao" userId="2c068e76ad5633ce" providerId="LiveId" clId="{3FD92510-3791-4577-A932-C8401DA76259}" dt="2023-08-01T09:07:49.146" v="3028" actId="20577"/>
        <pc:sldMkLst>
          <pc:docMk/>
          <pc:sldMk cId="2834375162" sldId="527"/>
        </pc:sldMkLst>
        <pc:spChg chg="add mod">
          <ac:chgData name="Thu Thao" userId="2c068e76ad5633ce" providerId="LiveId" clId="{3FD92510-3791-4577-A932-C8401DA76259}" dt="2023-08-01T07:10:22.299" v="1687" actId="14100"/>
          <ac:spMkLst>
            <pc:docMk/>
            <pc:sldMk cId="2834375162" sldId="527"/>
            <ac:spMk id="2" creationId="{A3907014-5B02-A325-A6EF-D598B5B2B410}"/>
          </ac:spMkLst>
        </pc:spChg>
        <pc:spChg chg="mod">
          <ac:chgData name="Thu Thao" userId="2c068e76ad5633ce" providerId="LiveId" clId="{3FD92510-3791-4577-A932-C8401DA76259}" dt="2023-08-01T09:07:49.146" v="3028" actId="20577"/>
          <ac:spMkLst>
            <pc:docMk/>
            <pc:sldMk cId="2834375162" sldId="527"/>
            <ac:spMk id="6" creationId="{5E63BD44-5E06-F8E9-C04A-D5B56211CFEE}"/>
          </ac:spMkLst>
        </pc:spChg>
        <pc:spChg chg="del mod">
          <ac:chgData name="Thu Thao" userId="2c068e76ad5633ce" providerId="LiveId" clId="{3FD92510-3791-4577-A932-C8401DA76259}" dt="2023-08-01T07:08:43.813" v="1561" actId="478"/>
          <ac:spMkLst>
            <pc:docMk/>
            <pc:sldMk cId="2834375162" sldId="527"/>
            <ac:spMk id="9" creationId="{68A82DAE-0391-9C32-891C-B60C3107E7A5}"/>
          </ac:spMkLst>
        </pc:spChg>
      </pc:sldChg>
      <pc:sldChg chg="modSp add mod">
        <pc:chgData name="Thu Thao" userId="2c068e76ad5633ce" providerId="LiveId" clId="{3FD92510-3791-4577-A932-C8401DA76259}" dt="2023-08-01T07:34:01.483" v="1970" actId="1036"/>
        <pc:sldMkLst>
          <pc:docMk/>
          <pc:sldMk cId="4218559597" sldId="528"/>
        </pc:sldMkLst>
        <pc:spChg chg="mod">
          <ac:chgData name="Thu Thao" userId="2c068e76ad5633ce" providerId="LiveId" clId="{3FD92510-3791-4577-A932-C8401DA76259}" dt="2023-08-01T07:33:55.898" v="1954" actId="1036"/>
          <ac:spMkLst>
            <pc:docMk/>
            <pc:sldMk cId="4218559597" sldId="528"/>
            <ac:spMk id="6" creationId="{5E63BD44-5E06-F8E9-C04A-D5B56211CFEE}"/>
          </ac:spMkLst>
        </pc:spChg>
        <pc:spChg chg="mod">
          <ac:chgData name="Thu Thao" userId="2c068e76ad5633ce" providerId="LiveId" clId="{3FD92510-3791-4577-A932-C8401DA76259}" dt="2023-08-01T07:34:01.483" v="1970" actId="1036"/>
          <ac:spMkLst>
            <pc:docMk/>
            <pc:sldMk cId="4218559597" sldId="528"/>
            <ac:spMk id="8" creationId="{4FC08806-1E25-A3AF-0E32-2C5615ED0F95}"/>
          </ac:spMkLst>
        </pc:spChg>
      </pc:sldChg>
      <pc:sldChg chg="modSp add del mod">
        <pc:chgData name="Thu Thao" userId="2c068e76ad5633ce" providerId="LiveId" clId="{3FD92510-3791-4577-A932-C8401DA76259}" dt="2023-08-01T07:32:23.459" v="1879" actId="47"/>
        <pc:sldMkLst>
          <pc:docMk/>
          <pc:sldMk cId="2974089598" sldId="529"/>
        </pc:sldMkLst>
        <pc:spChg chg="mod">
          <ac:chgData name="Thu Thao" userId="2c068e76ad5633ce" providerId="LiveId" clId="{3FD92510-3791-4577-A932-C8401DA76259}" dt="2023-08-01T07:17:29.216" v="1766" actId="20577"/>
          <ac:spMkLst>
            <pc:docMk/>
            <pc:sldMk cId="2974089598" sldId="529"/>
            <ac:spMk id="8" creationId="{4FC08806-1E25-A3AF-0E32-2C5615ED0F95}"/>
          </ac:spMkLst>
        </pc:spChg>
      </pc:sldChg>
      <pc:sldChg chg="add del">
        <pc:chgData name="Thu Thao" userId="2c068e76ad5633ce" providerId="LiveId" clId="{3FD92510-3791-4577-A932-C8401DA76259}" dt="2023-08-01T07:17:16.367" v="1732"/>
        <pc:sldMkLst>
          <pc:docMk/>
          <pc:sldMk cId="4036590684" sldId="529"/>
        </pc:sldMkLst>
      </pc:sldChg>
      <pc:sldChg chg="addSp delSp modSp add mod">
        <pc:chgData name="Thu Thao" userId="2c068e76ad5633ce" providerId="LiveId" clId="{3FD92510-3791-4577-A932-C8401DA76259}" dt="2023-08-01T09:08:11.010" v="3029" actId="20577"/>
        <pc:sldMkLst>
          <pc:docMk/>
          <pc:sldMk cId="3934209792" sldId="530"/>
        </pc:sldMkLst>
        <pc:spChg chg="del">
          <ac:chgData name="Thu Thao" userId="2c068e76ad5633ce" providerId="LiveId" clId="{3FD92510-3791-4577-A932-C8401DA76259}" dt="2023-08-01T07:32:33.289" v="1880" actId="478"/>
          <ac:spMkLst>
            <pc:docMk/>
            <pc:sldMk cId="3934209792" sldId="530"/>
            <ac:spMk id="2" creationId="{A3907014-5B02-A325-A6EF-D598B5B2B410}"/>
          </ac:spMkLst>
        </pc:spChg>
        <pc:spChg chg="add mod">
          <ac:chgData name="Thu Thao" userId="2c068e76ad5633ce" providerId="LiveId" clId="{3FD92510-3791-4577-A932-C8401DA76259}" dt="2023-08-01T07:33:46.867" v="1943" actId="1036"/>
          <ac:spMkLst>
            <pc:docMk/>
            <pc:sldMk cId="3934209792" sldId="530"/>
            <ac:spMk id="3" creationId="{E8B1C266-BE37-FB02-1D30-74F81F06501E}"/>
          </ac:spMkLst>
        </pc:spChg>
        <pc:spChg chg="mod">
          <ac:chgData name="Thu Thao" userId="2c068e76ad5633ce" providerId="LiveId" clId="{3FD92510-3791-4577-A932-C8401DA76259}" dt="2023-08-01T09:08:11.010" v="3029" actId="20577"/>
          <ac:spMkLst>
            <pc:docMk/>
            <pc:sldMk cId="3934209792" sldId="530"/>
            <ac:spMk id="6" creationId="{5E63BD44-5E06-F8E9-C04A-D5B56211CFEE}"/>
          </ac:spMkLst>
        </pc:spChg>
      </pc:sldChg>
      <pc:sldChg chg="modSp add mod">
        <pc:chgData name="Thu Thao" userId="2c068e76ad5633ce" providerId="LiveId" clId="{3FD92510-3791-4577-A932-C8401DA76259}" dt="2023-08-01T07:45:25.497" v="2104" actId="948"/>
        <pc:sldMkLst>
          <pc:docMk/>
          <pc:sldMk cId="3101434418" sldId="531"/>
        </pc:sldMkLst>
        <pc:spChg chg="mod">
          <ac:chgData name="Thu Thao" userId="2c068e76ad5633ce" providerId="LiveId" clId="{3FD92510-3791-4577-A932-C8401DA76259}" dt="2023-08-01T07:45:25.497" v="2104" actId="948"/>
          <ac:spMkLst>
            <pc:docMk/>
            <pc:sldMk cId="3101434418" sldId="531"/>
            <ac:spMk id="6" creationId="{5E63BD44-5E06-F8E9-C04A-D5B56211CFEE}"/>
          </ac:spMkLst>
        </pc:spChg>
        <pc:spChg chg="mod">
          <ac:chgData name="Thu Thao" userId="2c068e76ad5633ce" providerId="LiveId" clId="{3FD92510-3791-4577-A932-C8401DA76259}" dt="2023-08-01T07:43:51.478" v="2092" actId="1035"/>
          <ac:spMkLst>
            <pc:docMk/>
            <pc:sldMk cId="3101434418" sldId="531"/>
            <ac:spMk id="8" creationId="{4FC08806-1E25-A3AF-0E32-2C5615ED0F95}"/>
          </ac:spMkLst>
        </pc:spChg>
      </pc:sldChg>
      <pc:sldChg chg="add del">
        <pc:chgData name="Thu Thao" userId="2c068e76ad5633ce" providerId="LiveId" clId="{3FD92510-3791-4577-A932-C8401DA76259}" dt="2023-08-01T07:47:14.526" v="2145" actId="47"/>
        <pc:sldMkLst>
          <pc:docMk/>
          <pc:sldMk cId="2813530669" sldId="532"/>
        </pc:sldMkLst>
      </pc:sldChg>
      <pc:sldChg chg="add del">
        <pc:chgData name="Thu Thao" userId="2c068e76ad5633ce" providerId="LiveId" clId="{3FD92510-3791-4577-A932-C8401DA76259}" dt="2023-08-01T07:47:17.527" v="2146" actId="47"/>
        <pc:sldMkLst>
          <pc:docMk/>
          <pc:sldMk cId="47433532" sldId="533"/>
        </pc:sldMkLst>
      </pc:sldChg>
      <pc:sldChg chg="modSp add mod">
        <pc:chgData name="Thu Thao" userId="2c068e76ad5633ce" providerId="LiveId" clId="{3FD92510-3791-4577-A932-C8401DA76259}" dt="2023-08-01T07:47:39.496" v="2191" actId="20577"/>
        <pc:sldMkLst>
          <pc:docMk/>
          <pc:sldMk cId="1907254038" sldId="534"/>
        </pc:sldMkLst>
        <pc:spChg chg="mod">
          <ac:chgData name="Thu Thao" userId="2c068e76ad5633ce" providerId="LiveId" clId="{3FD92510-3791-4577-A932-C8401DA76259}" dt="2023-08-01T07:47:35.962" v="2185" actId="1035"/>
          <ac:spMkLst>
            <pc:docMk/>
            <pc:sldMk cId="1907254038" sldId="534"/>
            <ac:spMk id="6" creationId="{5E63BD44-5E06-F8E9-C04A-D5B56211CFEE}"/>
          </ac:spMkLst>
        </pc:spChg>
        <pc:spChg chg="mod">
          <ac:chgData name="Thu Thao" userId="2c068e76ad5633ce" providerId="LiveId" clId="{3FD92510-3791-4577-A932-C8401DA76259}" dt="2023-08-01T07:47:39.496" v="2191" actId="20577"/>
          <ac:spMkLst>
            <pc:docMk/>
            <pc:sldMk cId="1907254038" sldId="534"/>
            <ac:spMk id="8" creationId="{4FC08806-1E25-A3AF-0E32-2C5615ED0F95}"/>
          </ac:spMkLst>
        </pc:spChg>
      </pc:sldChg>
      <pc:sldChg chg="modSp add mod">
        <pc:chgData name="Thu Thao" userId="2c068e76ad5633ce" providerId="LiveId" clId="{3FD92510-3791-4577-A932-C8401DA76259}" dt="2023-08-01T07:48:36.529" v="2207"/>
        <pc:sldMkLst>
          <pc:docMk/>
          <pc:sldMk cId="1831980704" sldId="535"/>
        </pc:sldMkLst>
        <pc:spChg chg="mod">
          <ac:chgData name="Thu Thao" userId="2c068e76ad5633ce" providerId="LiveId" clId="{3FD92510-3791-4577-A932-C8401DA76259}" dt="2023-08-01T07:48:36.529" v="2207"/>
          <ac:spMkLst>
            <pc:docMk/>
            <pc:sldMk cId="1831980704" sldId="535"/>
            <ac:spMk id="6" creationId="{5E63BD44-5E06-F8E9-C04A-D5B56211CFEE}"/>
          </ac:spMkLst>
        </pc:spChg>
        <pc:spChg chg="mod">
          <ac:chgData name="Thu Thao" userId="2c068e76ad5633ce" providerId="LiveId" clId="{3FD92510-3791-4577-A932-C8401DA76259}" dt="2023-08-01T07:47:52.537" v="2198" actId="20577"/>
          <ac:spMkLst>
            <pc:docMk/>
            <pc:sldMk cId="1831980704" sldId="535"/>
            <ac:spMk id="8" creationId="{4FC08806-1E25-A3AF-0E32-2C5615ED0F95}"/>
          </ac:spMkLst>
        </pc:spChg>
      </pc:sldChg>
      <pc:sldChg chg="modSp add mod">
        <pc:chgData name="Thu Thao" userId="2c068e76ad5633ce" providerId="LiveId" clId="{3FD92510-3791-4577-A932-C8401DA76259}" dt="2023-08-01T07:50:09.592" v="2212" actId="20577"/>
        <pc:sldMkLst>
          <pc:docMk/>
          <pc:sldMk cId="2799592482" sldId="536"/>
        </pc:sldMkLst>
        <pc:spChg chg="mod">
          <ac:chgData name="Thu Thao" userId="2c068e76ad5633ce" providerId="LiveId" clId="{3FD92510-3791-4577-A932-C8401DA76259}" dt="2023-08-01T07:50:09.592" v="2212" actId="20577"/>
          <ac:spMkLst>
            <pc:docMk/>
            <pc:sldMk cId="2799592482" sldId="536"/>
            <ac:spMk id="6" creationId="{5E63BD44-5E06-F8E9-C04A-D5B56211CFEE}"/>
          </ac:spMkLst>
        </pc:spChg>
      </pc:sldChg>
      <pc:sldChg chg="modSp add mod">
        <pc:chgData name="Thu Thao" userId="2c068e76ad5633ce" providerId="LiveId" clId="{3FD92510-3791-4577-A932-C8401DA76259}" dt="2023-08-01T09:08:59.707" v="3030" actId="20577"/>
        <pc:sldMkLst>
          <pc:docMk/>
          <pc:sldMk cId="4239896159" sldId="537"/>
        </pc:sldMkLst>
        <pc:spChg chg="mod">
          <ac:chgData name="Thu Thao" userId="2c068e76ad5633ce" providerId="LiveId" clId="{3FD92510-3791-4577-A932-C8401DA76259}" dt="2023-08-01T07:51:19.278" v="2239" actId="404"/>
          <ac:spMkLst>
            <pc:docMk/>
            <pc:sldMk cId="4239896159" sldId="537"/>
            <ac:spMk id="3" creationId="{E8B1C266-BE37-FB02-1D30-74F81F06501E}"/>
          </ac:spMkLst>
        </pc:spChg>
        <pc:spChg chg="mod">
          <ac:chgData name="Thu Thao" userId="2c068e76ad5633ce" providerId="LiveId" clId="{3FD92510-3791-4577-A932-C8401DA76259}" dt="2023-08-01T09:08:59.707" v="3030" actId="20577"/>
          <ac:spMkLst>
            <pc:docMk/>
            <pc:sldMk cId="4239896159" sldId="537"/>
            <ac:spMk id="6" creationId="{5E63BD44-5E06-F8E9-C04A-D5B56211CFEE}"/>
          </ac:spMkLst>
        </pc:spChg>
      </pc:sldChg>
      <pc:sldChg chg="modSp add mod">
        <pc:chgData name="Thu Thao" userId="2c068e76ad5633ce" providerId="LiveId" clId="{3FD92510-3791-4577-A932-C8401DA76259}" dt="2023-08-01T09:18:19.838" v="3112" actId="1036"/>
        <pc:sldMkLst>
          <pc:docMk/>
          <pc:sldMk cId="1885687048" sldId="538"/>
        </pc:sldMkLst>
        <pc:spChg chg="mod">
          <ac:chgData name="Thu Thao" userId="2c068e76ad5633ce" providerId="LiveId" clId="{3FD92510-3791-4577-A932-C8401DA76259}" dt="2023-08-01T09:18:19.838" v="3112" actId="1036"/>
          <ac:spMkLst>
            <pc:docMk/>
            <pc:sldMk cId="1885687048" sldId="538"/>
            <ac:spMk id="6" creationId="{5E63BD44-5E06-F8E9-C04A-D5B56211CFEE}"/>
          </ac:spMkLst>
        </pc:spChg>
        <pc:spChg chg="mod">
          <ac:chgData name="Thu Thao" userId="2c068e76ad5633ce" providerId="LiveId" clId="{3FD92510-3791-4577-A932-C8401DA76259}" dt="2023-08-01T09:09:13.398" v="3031" actId="14100"/>
          <ac:spMkLst>
            <pc:docMk/>
            <pc:sldMk cId="1885687048" sldId="538"/>
            <ac:spMk id="8" creationId="{4FC08806-1E25-A3AF-0E32-2C5615ED0F95}"/>
          </ac:spMkLst>
        </pc:spChg>
      </pc:sldChg>
      <pc:sldChg chg="modSp add mod">
        <pc:chgData name="Thu Thao" userId="2c068e76ad5633ce" providerId="LiveId" clId="{3FD92510-3791-4577-A932-C8401DA76259}" dt="2023-08-01T08:25:20.534" v="2583" actId="20577"/>
        <pc:sldMkLst>
          <pc:docMk/>
          <pc:sldMk cId="1373566181" sldId="539"/>
        </pc:sldMkLst>
        <pc:spChg chg="mod">
          <ac:chgData name="Thu Thao" userId="2c068e76ad5633ce" providerId="LiveId" clId="{3FD92510-3791-4577-A932-C8401DA76259}" dt="2023-08-01T08:25:20.534" v="2583" actId="20577"/>
          <ac:spMkLst>
            <pc:docMk/>
            <pc:sldMk cId="1373566181" sldId="539"/>
            <ac:spMk id="6" creationId="{5E63BD44-5E06-F8E9-C04A-D5B56211CFEE}"/>
          </ac:spMkLst>
        </pc:spChg>
        <pc:spChg chg="mod">
          <ac:chgData name="Thu Thao" userId="2c068e76ad5633ce" providerId="LiveId" clId="{3FD92510-3791-4577-A932-C8401DA76259}" dt="2023-08-01T08:10:27.241" v="2496" actId="20577"/>
          <ac:spMkLst>
            <pc:docMk/>
            <pc:sldMk cId="1373566181" sldId="539"/>
            <ac:spMk id="8" creationId="{4FC08806-1E25-A3AF-0E32-2C5615ED0F95}"/>
          </ac:spMkLst>
        </pc:spChg>
      </pc:sldChg>
      <pc:sldChg chg="modSp add mod">
        <pc:chgData name="Thu Thao" userId="2c068e76ad5633ce" providerId="LiveId" clId="{3FD92510-3791-4577-A932-C8401DA76259}" dt="2023-08-01T08:25:27.362" v="2584" actId="20577"/>
        <pc:sldMkLst>
          <pc:docMk/>
          <pc:sldMk cId="182226105" sldId="540"/>
        </pc:sldMkLst>
        <pc:spChg chg="mod">
          <ac:chgData name="Thu Thao" userId="2c068e76ad5633ce" providerId="LiveId" clId="{3FD92510-3791-4577-A932-C8401DA76259}" dt="2023-08-01T08:25:27.362" v="2584" actId="20577"/>
          <ac:spMkLst>
            <pc:docMk/>
            <pc:sldMk cId="182226105" sldId="540"/>
            <ac:spMk id="6" creationId="{5E63BD44-5E06-F8E9-C04A-D5B56211CFEE}"/>
          </ac:spMkLst>
        </pc:spChg>
      </pc:sldChg>
      <pc:sldChg chg="addSp delSp modSp add mod">
        <pc:chgData name="Thu Thao" userId="2c068e76ad5633ce" providerId="LiveId" clId="{3FD92510-3791-4577-A932-C8401DA76259}" dt="2023-08-01T08:25:55.480" v="2601" actId="1035"/>
        <pc:sldMkLst>
          <pc:docMk/>
          <pc:sldMk cId="3040747191" sldId="541"/>
        </pc:sldMkLst>
        <pc:spChg chg="add del">
          <ac:chgData name="Thu Thao" userId="2c068e76ad5633ce" providerId="LiveId" clId="{3FD92510-3791-4577-A932-C8401DA76259}" dt="2023-08-01T08:12:32.590" v="2526" actId="478"/>
          <ac:spMkLst>
            <pc:docMk/>
            <pc:sldMk cId="3040747191" sldId="541"/>
            <ac:spMk id="3" creationId="{F0BBE57F-3978-0F09-E0D2-E05D5DEE950E}"/>
          </ac:spMkLst>
        </pc:spChg>
        <pc:spChg chg="mod">
          <ac:chgData name="Thu Thao" userId="2c068e76ad5633ce" providerId="LiveId" clId="{3FD92510-3791-4577-A932-C8401DA76259}" dt="2023-08-01T08:25:55.480" v="2601" actId="1035"/>
          <ac:spMkLst>
            <pc:docMk/>
            <pc:sldMk cId="3040747191" sldId="541"/>
            <ac:spMk id="6" creationId="{5E63BD44-5E06-F8E9-C04A-D5B56211CFEE}"/>
          </ac:spMkLst>
        </pc:spChg>
      </pc:sldChg>
      <pc:sldChg chg="modSp add mod">
        <pc:chgData name="Thu Thao" userId="2c068e76ad5633ce" providerId="LiveId" clId="{3FD92510-3791-4577-A932-C8401DA76259}" dt="2023-08-01T08:26:20.376" v="2610" actId="20577"/>
        <pc:sldMkLst>
          <pc:docMk/>
          <pc:sldMk cId="3653434137" sldId="542"/>
        </pc:sldMkLst>
        <pc:spChg chg="mod">
          <ac:chgData name="Thu Thao" userId="2c068e76ad5633ce" providerId="LiveId" clId="{3FD92510-3791-4577-A932-C8401DA76259}" dt="2023-08-01T08:26:20.376" v="2610" actId="20577"/>
          <ac:spMkLst>
            <pc:docMk/>
            <pc:sldMk cId="3653434137" sldId="542"/>
            <ac:spMk id="6" creationId="{5E63BD44-5E06-F8E9-C04A-D5B56211CFEE}"/>
          </ac:spMkLst>
        </pc:spChg>
      </pc:sldChg>
      <pc:sldChg chg="addSp delSp modSp add del mod">
        <pc:chgData name="Thu Thao" userId="2c068e76ad5633ce" providerId="LiveId" clId="{3FD92510-3791-4577-A932-C8401DA76259}" dt="2023-08-01T08:26:32.294" v="2612" actId="47"/>
        <pc:sldMkLst>
          <pc:docMk/>
          <pc:sldMk cId="3439873144" sldId="543"/>
        </pc:sldMkLst>
        <pc:spChg chg="add del">
          <ac:chgData name="Thu Thao" userId="2c068e76ad5633ce" providerId="LiveId" clId="{3FD92510-3791-4577-A932-C8401DA76259}" dt="2023-08-01T08:24:00.673" v="2563" actId="22"/>
          <ac:spMkLst>
            <pc:docMk/>
            <pc:sldMk cId="3439873144" sldId="543"/>
            <ac:spMk id="3" creationId="{E5A05E84-FE26-C364-8B11-2464F0163E83}"/>
          </ac:spMkLst>
        </pc:spChg>
        <pc:spChg chg="add del">
          <ac:chgData name="Thu Thao" userId="2c068e76ad5633ce" providerId="LiveId" clId="{3FD92510-3791-4577-A932-C8401DA76259}" dt="2023-08-01T08:24:03.950" v="2565" actId="22"/>
          <ac:spMkLst>
            <pc:docMk/>
            <pc:sldMk cId="3439873144" sldId="543"/>
            <ac:spMk id="5" creationId="{0AC3F076-7CB7-37D1-6BE5-80E3C7172940}"/>
          </ac:spMkLst>
        </pc:spChg>
        <pc:spChg chg="del mod">
          <ac:chgData name="Thu Thao" userId="2c068e76ad5633ce" providerId="LiveId" clId="{3FD92510-3791-4577-A932-C8401DA76259}" dt="2023-08-01T08:26:12.936" v="2606"/>
          <ac:spMkLst>
            <pc:docMk/>
            <pc:sldMk cId="3439873144" sldId="543"/>
            <ac:spMk id="6" creationId="{5E63BD44-5E06-F8E9-C04A-D5B56211CFEE}"/>
          </ac:spMkLst>
        </pc:spChg>
        <pc:spChg chg="add del">
          <ac:chgData name="Thu Thao" userId="2c068e76ad5633ce" providerId="LiveId" clId="{3FD92510-3791-4577-A932-C8401DA76259}" dt="2023-08-01T08:24:07.256" v="2567" actId="22"/>
          <ac:spMkLst>
            <pc:docMk/>
            <pc:sldMk cId="3439873144" sldId="543"/>
            <ac:spMk id="10" creationId="{37D749C1-BE24-999A-746D-88B4869F6E88}"/>
          </ac:spMkLst>
        </pc:spChg>
      </pc:sldChg>
      <pc:sldChg chg="modSp add mod">
        <pc:chgData name="Thu Thao" userId="2c068e76ad5633ce" providerId="LiveId" clId="{3FD92510-3791-4577-A932-C8401DA76259}" dt="2023-08-01T08:27:43.489" v="2631"/>
        <pc:sldMkLst>
          <pc:docMk/>
          <pc:sldMk cId="231362511" sldId="544"/>
        </pc:sldMkLst>
        <pc:spChg chg="mod">
          <ac:chgData name="Thu Thao" userId="2c068e76ad5633ce" providerId="LiveId" clId="{3FD92510-3791-4577-A932-C8401DA76259}" dt="2023-08-01T08:27:43.489" v="2631"/>
          <ac:spMkLst>
            <pc:docMk/>
            <pc:sldMk cId="231362511" sldId="544"/>
            <ac:spMk id="6" creationId="{5E63BD44-5E06-F8E9-C04A-D5B56211CFEE}"/>
          </ac:spMkLst>
        </pc:spChg>
      </pc:sldChg>
      <pc:sldChg chg="add del">
        <pc:chgData name="Thu Thao" userId="2c068e76ad5633ce" providerId="LiveId" clId="{3FD92510-3791-4577-A932-C8401DA76259}" dt="2023-08-01T08:27:51.597" v="2632" actId="47"/>
        <pc:sldMkLst>
          <pc:docMk/>
          <pc:sldMk cId="3090170853" sldId="545"/>
        </pc:sldMkLst>
      </pc:sldChg>
      <pc:sldChg chg="add del">
        <pc:chgData name="Thu Thao" userId="2c068e76ad5633ce" providerId="LiveId" clId="{3FD92510-3791-4577-A932-C8401DA76259}" dt="2023-08-01T08:31:46.511" v="2650" actId="47"/>
        <pc:sldMkLst>
          <pc:docMk/>
          <pc:sldMk cId="1813825752" sldId="546"/>
        </pc:sldMkLst>
      </pc:sldChg>
      <pc:sldChg chg="addSp delSp modSp add mod">
        <pc:chgData name="Thu Thao" userId="2c068e76ad5633ce" providerId="LiveId" clId="{3FD92510-3791-4577-A932-C8401DA76259}" dt="2023-08-01T08:28:36.607" v="2639" actId="22"/>
        <pc:sldMkLst>
          <pc:docMk/>
          <pc:sldMk cId="775021098" sldId="547"/>
        </pc:sldMkLst>
        <pc:spChg chg="add del">
          <ac:chgData name="Thu Thao" userId="2c068e76ad5633ce" providerId="LiveId" clId="{3FD92510-3791-4577-A932-C8401DA76259}" dt="2023-08-01T08:28:36.607" v="2639" actId="22"/>
          <ac:spMkLst>
            <pc:docMk/>
            <pc:sldMk cId="775021098" sldId="547"/>
            <ac:spMk id="3" creationId="{D725B78D-9B5B-1D64-0D3A-1E27B5C0B266}"/>
          </ac:spMkLst>
        </pc:spChg>
        <pc:spChg chg="mod">
          <ac:chgData name="Thu Thao" userId="2c068e76ad5633ce" providerId="LiveId" clId="{3FD92510-3791-4577-A932-C8401DA76259}" dt="2023-08-01T08:28:11.081" v="2637" actId="20577"/>
          <ac:spMkLst>
            <pc:docMk/>
            <pc:sldMk cId="775021098" sldId="547"/>
            <ac:spMk id="6" creationId="{5E63BD44-5E06-F8E9-C04A-D5B56211CFEE}"/>
          </ac:spMkLst>
        </pc:spChg>
      </pc:sldChg>
      <pc:sldChg chg="modSp add mod">
        <pc:chgData name="Thu Thao" userId="2c068e76ad5633ce" providerId="LiveId" clId="{3FD92510-3791-4577-A932-C8401DA76259}" dt="2023-08-01T08:33:02.810" v="2657" actId="21"/>
        <pc:sldMkLst>
          <pc:docMk/>
          <pc:sldMk cId="3318013951" sldId="548"/>
        </pc:sldMkLst>
        <pc:spChg chg="mod">
          <ac:chgData name="Thu Thao" userId="2c068e76ad5633ce" providerId="LiveId" clId="{3FD92510-3791-4577-A932-C8401DA76259}" dt="2023-08-01T08:33:02.810" v="2657" actId="21"/>
          <ac:spMkLst>
            <pc:docMk/>
            <pc:sldMk cId="3318013951" sldId="548"/>
            <ac:spMk id="6" creationId="{5E63BD44-5E06-F8E9-C04A-D5B56211CFEE}"/>
          </ac:spMkLst>
        </pc:spChg>
      </pc:sldChg>
      <pc:sldChg chg="modSp add mod">
        <pc:chgData name="Thu Thao" userId="2c068e76ad5633ce" providerId="LiveId" clId="{3FD92510-3791-4577-A932-C8401DA76259}" dt="2023-08-01T08:33:31.309" v="2661" actId="20577"/>
        <pc:sldMkLst>
          <pc:docMk/>
          <pc:sldMk cId="3857850746" sldId="549"/>
        </pc:sldMkLst>
        <pc:spChg chg="mod">
          <ac:chgData name="Thu Thao" userId="2c068e76ad5633ce" providerId="LiveId" clId="{3FD92510-3791-4577-A932-C8401DA76259}" dt="2023-08-01T08:33:31.309" v="2661" actId="20577"/>
          <ac:spMkLst>
            <pc:docMk/>
            <pc:sldMk cId="3857850746" sldId="549"/>
            <ac:spMk id="6" creationId="{5E63BD44-5E06-F8E9-C04A-D5B56211CFEE}"/>
          </ac:spMkLst>
        </pc:spChg>
      </pc:sldChg>
      <pc:sldChg chg="addSp delSp modSp add mod">
        <pc:chgData name="Thu Thao" userId="2c068e76ad5633ce" providerId="LiveId" clId="{3FD92510-3791-4577-A932-C8401DA76259}" dt="2023-08-01T08:34:29.771" v="2676"/>
        <pc:sldMkLst>
          <pc:docMk/>
          <pc:sldMk cId="2304471884" sldId="550"/>
        </pc:sldMkLst>
        <pc:spChg chg="add del mod">
          <ac:chgData name="Thu Thao" userId="2c068e76ad5633ce" providerId="LiveId" clId="{3FD92510-3791-4577-A932-C8401DA76259}" dt="2023-08-01T08:34:29.771" v="2676"/>
          <ac:spMkLst>
            <pc:docMk/>
            <pc:sldMk cId="2304471884" sldId="550"/>
            <ac:spMk id="2" creationId="{E8F5BC91-0F62-0346-3153-8902725C75ED}"/>
          </ac:spMkLst>
        </pc:spChg>
        <pc:spChg chg="mod">
          <ac:chgData name="Thu Thao" userId="2c068e76ad5633ce" providerId="LiveId" clId="{3FD92510-3791-4577-A932-C8401DA76259}" dt="2023-08-01T08:34:25.334" v="2674" actId="1076"/>
          <ac:spMkLst>
            <pc:docMk/>
            <pc:sldMk cId="2304471884" sldId="550"/>
            <ac:spMk id="6" creationId="{5E63BD44-5E06-F8E9-C04A-D5B56211CFEE}"/>
          </ac:spMkLst>
        </pc:spChg>
        <pc:spChg chg="mod">
          <ac:chgData name="Thu Thao" userId="2c068e76ad5633ce" providerId="LiveId" clId="{3FD92510-3791-4577-A932-C8401DA76259}" dt="2023-08-01T08:34:20.286" v="2673" actId="14100"/>
          <ac:spMkLst>
            <pc:docMk/>
            <pc:sldMk cId="2304471884" sldId="550"/>
            <ac:spMk id="8" creationId="{4FC08806-1E25-A3AF-0E32-2C5615ED0F95}"/>
          </ac:spMkLst>
        </pc:spChg>
      </pc:sldChg>
      <pc:sldChg chg="modSp add mod">
        <pc:chgData name="Thu Thao" userId="2c068e76ad5633ce" providerId="LiveId" clId="{3FD92510-3791-4577-A932-C8401DA76259}" dt="2023-08-01T08:36:09.599" v="2690" actId="1035"/>
        <pc:sldMkLst>
          <pc:docMk/>
          <pc:sldMk cId="2316052864" sldId="551"/>
        </pc:sldMkLst>
        <pc:spChg chg="mod">
          <ac:chgData name="Thu Thao" userId="2c068e76ad5633ce" providerId="LiveId" clId="{3FD92510-3791-4577-A932-C8401DA76259}" dt="2023-08-01T08:36:09.599" v="2690" actId="1035"/>
          <ac:spMkLst>
            <pc:docMk/>
            <pc:sldMk cId="2316052864" sldId="551"/>
            <ac:spMk id="6" creationId="{5E63BD44-5E06-F8E9-C04A-D5B56211CFEE}"/>
          </ac:spMkLst>
        </pc:spChg>
        <pc:spChg chg="mod">
          <ac:chgData name="Thu Thao" userId="2c068e76ad5633ce" providerId="LiveId" clId="{3FD92510-3791-4577-A932-C8401DA76259}" dt="2023-08-01T08:36:05.246" v="2687" actId="1035"/>
          <ac:spMkLst>
            <pc:docMk/>
            <pc:sldMk cId="2316052864" sldId="551"/>
            <ac:spMk id="8" creationId="{4FC08806-1E25-A3AF-0E32-2C5615ED0F95}"/>
          </ac:spMkLst>
        </pc:spChg>
      </pc:sldChg>
      <pc:sldChg chg="modSp add mod">
        <pc:chgData name="Thu Thao" userId="2c068e76ad5633ce" providerId="LiveId" clId="{3FD92510-3791-4577-A932-C8401DA76259}" dt="2023-08-01T08:37:22.642" v="2713" actId="1036"/>
        <pc:sldMkLst>
          <pc:docMk/>
          <pc:sldMk cId="2687710045" sldId="552"/>
        </pc:sldMkLst>
        <pc:spChg chg="mod">
          <ac:chgData name="Thu Thao" userId="2c068e76ad5633ce" providerId="LiveId" clId="{3FD92510-3791-4577-A932-C8401DA76259}" dt="2023-08-01T08:37:22.642" v="2713" actId="1036"/>
          <ac:spMkLst>
            <pc:docMk/>
            <pc:sldMk cId="2687710045" sldId="552"/>
            <ac:spMk id="6" creationId="{5E63BD44-5E06-F8E9-C04A-D5B56211CFEE}"/>
          </ac:spMkLst>
        </pc:spChg>
        <pc:spChg chg="mod">
          <ac:chgData name="Thu Thao" userId="2c068e76ad5633ce" providerId="LiveId" clId="{3FD92510-3791-4577-A932-C8401DA76259}" dt="2023-08-01T08:37:06.901" v="2709" actId="1035"/>
          <ac:spMkLst>
            <pc:docMk/>
            <pc:sldMk cId="2687710045" sldId="552"/>
            <ac:spMk id="8" creationId="{4FC08806-1E25-A3AF-0E32-2C5615ED0F95}"/>
          </ac:spMkLst>
        </pc:spChg>
      </pc:sldChg>
      <pc:sldChg chg="modSp add mod">
        <pc:chgData name="Thu Thao" userId="2c068e76ad5633ce" providerId="LiveId" clId="{3FD92510-3791-4577-A932-C8401DA76259}" dt="2023-08-01T09:16:57.857" v="3078" actId="1035"/>
        <pc:sldMkLst>
          <pc:docMk/>
          <pc:sldMk cId="1374799254" sldId="553"/>
        </pc:sldMkLst>
        <pc:spChg chg="mod">
          <ac:chgData name="Thu Thao" userId="2c068e76ad5633ce" providerId="LiveId" clId="{3FD92510-3791-4577-A932-C8401DA76259}" dt="2023-08-01T09:16:57.857" v="3078" actId="1035"/>
          <ac:spMkLst>
            <pc:docMk/>
            <pc:sldMk cId="1374799254" sldId="553"/>
            <ac:spMk id="6" creationId="{5E63BD44-5E06-F8E9-C04A-D5B56211CFEE}"/>
          </ac:spMkLst>
        </pc:spChg>
        <pc:spChg chg="mod">
          <ac:chgData name="Thu Thao" userId="2c068e76ad5633ce" providerId="LiveId" clId="{3FD92510-3791-4577-A932-C8401DA76259}" dt="2023-08-01T09:16:45.444" v="3074" actId="1076"/>
          <ac:spMkLst>
            <pc:docMk/>
            <pc:sldMk cId="1374799254" sldId="553"/>
            <ac:spMk id="8" creationId="{4FC08806-1E25-A3AF-0E32-2C5615ED0F95}"/>
          </ac:spMkLst>
        </pc:spChg>
      </pc:sldChg>
      <pc:sldChg chg="modSp add mod">
        <pc:chgData name="Thu Thao" userId="2c068e76ad5633ce" providerId="LiveId" clId="{3FD92510-3791-4577-A932-C8401DA76259}" dt="2023-08-01T08:39:36.051" v="2745"/>
        <pc:sldMkLst>
          <pc:docMk/>
          <pc:sldMk cId="2730194525" sldId="554"/>
        </pc:sldMkLst>
        <pc:spChg chg="mod">
          <ac:chgData name="Thu Thao" userId="2c068e76ad5633ce" providerId="LiveId" clId="{3FD92510-3791-4577-A932-C8401DA76259}" dt="2023-08-01T08:39:36.051" v="2745"/>
          <ac:spMkLst>
            <pc:docMk/>
            <pc:sldMk cId="2730194525" sldId="554"/>
            <ac:spMk id="6" creationId="{5E63BD44-5E06-F8E9-C04A-D5B56211CFEE}"/>
          </ac:spMkLst>
        </pc:spChg>
      </pc:sldChg>
      <pc:sldChg chg="modSp add mod">
        <pc:chgData name="Thu Thao" userId="2c068e76ad5633ce" providerId="LiveId" clId="{3FD92510-3791-4577-A932-C8401DA76259}" dt="2023-08-01T09:16:18.104" v="3070" actId="1036"/>
        <pc:sldMkLst>
          <pc:docMk/>
          <pc:sldMk cId="1836737656" sldId="555"/>
        </pc:sldMkLst>
        <pc:spChg chg="mod">
          <ac:chgData name="Thu Thao" userId="2c068e76ad5633ce" providerId="LiveId" clId="{3FD92510-3791-4577-A932-C8401DA76259}" dt="2023-08-01T09:16:18.104" v="3070" actId="1036"/>
          <ac:spMkLst>
            <pc:docMk/>
            <pc:sldMk cId="1836737656" sldId="555"/>
            <ac:spMk id="6" creationId="{5E63BD44-5E06-F8E9-C04A-D5B56211CFEE}"/>
          </ac:spMkLst>
        </pc:spChg>
        <pc:spChg chg="mod">
          <ac:chgData name="Thu Thao" userId="2c068e76ad5633ce" providerId="LiveId" clId="{3FD92510-3791-4577-A932-C8401DA76259}" dt="2023-08-01T08:53:34.129" v="2907" actId="1035"/>
          <ac:spMkLst>
            <pc:docMk/>
            <pc:sldMk cId="1836737656" sldId="555"/>
            <ac:spMk id="8" creationId="{4FC08806-1E25-A3AF-0E32-2C5615ED0F95}"/>
          </ac:spMkLst>
        </pc:spChg>
      </pc:sldChg>
      <pc:sldChg chg="delSp modSp add del mod">
        <pc:chgData name="Thu Thao" userId="2c068e76ad5633ce" providerId="LiveId" clId="{3FD92510-3791-4577-A932-C8401DA76259}" dt="2023-08-01T08:53:38.720" v="2908" actId="47"/>
        <pc:sldMkLst>
          <pc:docMk/>
          <pc:sldMk cId="927305562" sldId="556"/>
        </pc:sldMkLst>
        <pc:spChg chg="del mod">
          <ac:chgData name="Thu Thao" userId="2c068e76ad5633ce" providerId="LiveId" clId="{3FD92510-3791-4577-A932-C8401DA76259}" dt="2023-08-01T08:53:05.046" v="2878"/>
          <ac:spMkLst>
            <pc:docMk/>
            <pc:sldMk cId="927305562" sldId="556"/>
            <ac:spMk id="6" creationId="{5E63BD44-5E06-F8E9-C04A-D5B56211CFEE}"/>
          </ac:spMkLst>
        </pc:spChg>
      </pc:sldChg>
      <pc:sldChg chg="addSp delSp modSp add mod">
        <pc:chgData name="Thu Thao" userId="2c068e76ad5633ce" providerId="LiveId" clId="{3FD92510-3791-4577-A932-C8401DA76259}" dt="2023-08-01T09:15:17.390" v="3037" actId="1076"/>
        <pc:sldMkLst>
          <pc:docMk/>
          <pc:sldMk cId="1545463663" sldId="557"/>
        </pc:sldMkLst>
        <pc:spChg chg="add del">
          <ac:chgData name="Thu Thao" userId="2c068e76ad5633ce" providerId="LiveId" clId="{3FD92510-3791-4577-A932-C8401DA76259}" dt="2023-08-01T08:42:36.049" v="2790" actId="22"/>
          <ac:spMkLst>
            <pc:docMk/>
            <pc:sldMk cId="1545463663" sldId="557"/>
            <ac:spMk id="3" creationId="{FDAB1EC4-AEEA-563C-9BB8-D2E2449685C9}"/>
          </ac:spMkLst>
        </pc:spChg>
        <pc:spChg chg="mod">
          <ac:chgData name="Thu Thao" userId="2c068e76ad5633ce" providerId="LiveId" clId="{3FD92510-3791-4577-A932-C8401DA76259}" dt="2023-08-01T09:15:17.390" v="3037" actId="1076"/>
          <ac:spMkLst>
            <pc:docMk/>
            <pc:sldMk cId="1545463663" sldId="557"/>
            <ac:spMk id="6" creationId="{5E63BD44-5E06-F8E9-C04A-D5B56211CFEE}"/>
          </ac:spMkLst>
        </pc:spChg>
        <pc:spChg chg="mod">
          <ac:chgData name="Thu Thao" userId="2c068e76ad5633ce" providerId="LiveId" clId="{3FD92510-3791-4577-A932-C8401DA76259}" dt="2023-08-01T08:42:31.791" v="2788" actId="1076"/>
          <ac:spMkLst>
            <pc:docMk/>
            <pc:sldMk cId="1545463663" sldId="557"/>
            <ac:spMk id="8" creationId="{4FC08806-1E25-A3AF-0E32-2C5615ED0F95}"/>
          </ac:spMkLst>
        </pc:spChg>
      </pc:sldChg>
      <pc:sldChg chg="modSp add mod">
        <pc:chgData name="Thu Thao" userId="2c068e76ad5633ce" providerId="LiveId" clId="{3FD92510-3791-4577-A932-C8401DA76259}" dt="2023-08-01T09:15:22.493" v="3042" actId="1036"/>
        <pc:sldMkLst>
          <pc:docMk/>
          <pc:sldMk cId="3021014487" sldId="558"/>
        </pc:sldMkLst>
        <pc:spChg chg="mod">
          <ac:chgData name="Thu Thao" userId="2c068e76ad5633ce" providerId="LiveId" clId="{3FD92510-3791-4577-A932-C8401DA76259}" dt="2023-08-01T09:15:22.493" v="3042" actId="1036"/>
          <ac:spMkLst>
            <pc:docMk/>
            <pc:sldMk cId="3021014487" sldId="558"/>
            <ac:spMk id="6" creationId="{5E63BD44-5E06-F8E9-C04A-D5B56211CFEE}"/>
          </ac:spMkLst>
        </pc:spChg>
      </pc:sldChg>
      <pc:sldChg chg="addSp delSp modSp add mod">
        <pc:chgData name="Thu Thao" userId="2c068e76ad5633ce" providerId="LiveId" clId="{3FD92510-3791-4577-A932-C8401DA76259}" dt="2023-08-01T08:44:07.208" v="2806"/>
        <pc:sldMkLst>
          <pc:docMk/>
          <pc:sldMk cId="4205196614" sldId="559"/>
        </pc:sldMkLst>
        <pc:spChg chg="add del mod">
          <ac:chgData name="Thu Thao" userId="2c068e76ad5633ce" providerId="LiveId" clId="{3FD92510-3791-4577-A932-C8401DA76259}" dt="2023-08-01T08:44:04.752" v="2804"/>
          <ac:spMkLst>
            <pc:docMk/>
            <pc:sldMk cId="4205196614" sldId="559"/>
            <ac:spMk id="2" creationId="{670B6AA1-BDB1-E02C-4B0B-5D546B2156F0}"/>
          </ac:spMkLst>
        </pc:spChg>
        <pc:spChg chg="add del mod">
          <ac:chgData name="Thu Thao" userId="2c068e76ad5633ce" providerId="LiveId" clId="{3FD92510-3791-4577-A932-C8401DA76259}" dt="2023-08-01T08:44:07.208" v="2806"/>
          <ac:spMkLst>
            <pc:docMk/>
            <pc:sldMk cId="4205196614" sldId="559"/>
            <ac:spMk id="3" creationId="{FDD3DE17-26F5-E00B-2C12-AC58691EE5CF}"/>
          </ac:spMkLst>
        </pc:spChg>
        <pc:spChg chg="mod">
          <ac:chgData name="Thu Thao" userId="2c068e76ad5633ce" providerId="LiveId" clId="{3FD92510-3791-4577-A932-C8401DA76259}" dt="2023-08-01T08:43:18.542" v="2802" actId="14100"/>
          <ac:spMkLst>
            <pc:docMk/>
            <pc:sldMk cId="4205196614" sldId="559"/>
            <ac:spMk id="6" creationId="{5E63BD44-5E06-F8E9-C04A-D5B56211CFEE}"/>
          </ac:spMkLst>
        </pc:spChg>
      </pc:sldChg>
      <pc:sldChg chg="modSp add mod">
        <pc:chgData name="Thu Thao" userId="2c068e76ad5633ce" providerId="LiveId" clId="{3FD92510-3791-4577-A932-C8401DA76259}" dt="2023-08-01T09:15:59.564" v="3068" actId="1036"/>
        <pc:sldMkLst>
          <pc:docMk/>
          <pc:sldMk cId="114356437" sldId="560"/>
        </pc:sldMkLst>
        <pc:spChg chg="mod">
          <ac:chgData name="Thu Thao" userId="2c068e76ad5633ce" providerId="LiveId" clId="{3FD92510-3791-4577-A932-C8401DA76259}" dt="2023-08-01T09:15:59.564" v="3068" actId="1036"/>
          <ac:spMkLst>
            <pc:docMk/>
            <pc:sldMk cId="114356437" sldId="560"/>
            <ac:spMk id="6" creationId="{5E63BD44-5E06-F8E9-C04A-D5B56211CFEE}"/>
          </ac:spMkLst>
        </pc:spChg>
      </pc:sldChg>
      <pc:sldChg chg="modSp add mod">
        <pc:chgData name="Thu Thao" userId="2c068e76ad5633ce" providerId="LiveId" clId="{3FD92510-3791-4577-A932-C8401DA76259}" dt="2023-08-01T09:15:52.316" v="3059" actId="1036"/>
        <pc:sldMkLst>
          <pc:docMk/>
          <pc:sldMk cId="392188917" sldId="561"/>
        </pc:sldMkLst>
        <pc:spChg chg="mod">
          <ac:chgData name="Thu Thao" userId="2c068e76ad5633ce" providerId="LiveId" clId="{3FD92510-3791-4577-A932-C8401DA76259}" dt="2023-08-01T09:15:52.316" v="3059" actId="1036"/>
          <ac:spMkLst>
            <pc:docMk/>
            <pc:sldMk cId="392188917" sldId="561"/>
            <ac:spMk id="6" creationId="{5E63BD44-5E06-F8E9-C04A-D5B56211CFEE}"/>
          </ac:spMkLst>
        </pc:spChg>
      </pc:sldChg>
      <pc:sldChg chg="modSp add mod">
        <pc:chgData name="Thu Thao" userId="2c068e76ad5633ce" providerId="LiveId" clId="{3FD92510-3791-4577-A932-C8401DA76259}" dt="2023-08-01T08:46:52.332" v="2824"/>
        <pc:sldMkLst>
          <pc:docMk/>
          <pc:sldMk cId="3954552103" sldId="562"/>
        </pc:sldMkLst>
        <pc:spChg chg="mod">
          <ac:chgData name="Thu Thao" userId="2c068e76ad5633ce" providerId="LiveId" clId="{3FD92510-3791-4577-A932-C8401DA76259}" dt="2023-08-01T08:46:52.332" v="2824"/>
          <ac:spMkLst>
            <pc:docMk/>
            <pc:sldMk cId="3954552103" sldId="562"/>
            <ac:spMk id="6" creationId="{5E63BD44-5E06-F8E9-C04A-D5B56211CFEE}"/>
          </ac:spMkLst>
        </pc:spChg>
      </pc:sldChg>
      <pc:sldChg chg="addSp delSp modSp add mod">
        <pc:chgData name="Thu Thao" userId="2c068e76ad5633ce" providerId="LiveId" clId="{3FD92510-3791-4577-A932-C8401DA76259}" dt="2023-08-01T09:15:35.425" v="3047" actId="1035"/>
        <pc:sldMkLst>
          <pc:docMk/>
          <pc:sldMk cId="1795238769" sldId="563"/>
        </pc:sldMkLst>
        <pc:spChg chg="add del mod">
          <ac:chgData name="Thu Thao" userId="2c068e76ad5633ce" providerId="LiveId" clId="{3FD92510-3791-4577-A932-C8401DA76259}" dt="2023-08-01T08:47:45.954" v="2832"/>
          <ac:spMkLst>
            <pc:docMk/>
            <pc:sldMk cId="1795238769" sldId="563"/>
            <ac:spMk id="2" creationId="{83B427B8-602D-01DD-DA4F-60C81A03CB6F}"/>
          </ac:spMkLst>
        </pc:spChg>
        <pc:spChg chg="add del mod">
          <ac:chgData name="Thu Thao" userId="2c068e76ad5633ce" providerId="LiveId" clId="{3FD92510-3791-4577-A932-C8401DA76259}" dt="2023-08-01T08:47:48.811" v="2834"/>
          <ac:spMkLst>
            <pc:docMk/>
            <pc:sldMk cId="1795238769" sldId="563"/>
            <ac:spMk id="3" creationId="{E51F22E1-2D24-8643-ADCD-5FE249C47C43}"/>
          </ac:spMkLst>
        </pc:spChg>
        <pc:spChg chg="mod">
          <ac:chgData name="Thu Thao" userId="2c068e76ad5633ce" providerId="LiveId" clId="{3FD92510-3791-4577-A932-C8401DA76259}" dt="2023-08-01T08:47:28.945" v="2830" actId="1076"/>
          <ac:spMkLst>
            <pc:docMk/>
            <pc:sldMk cId="1795238769" sldId="563"/>
            <ac:spMk id="6" creationId="{5E63BD44-5E06-F8E9-C04A-D5B56211CFEE}"/>
          </ac:spMkLst>
        </pc:spChg>
        <pc:spChg chg="mod">
          <ac:chgData name="Thu Thao" userId="2c068e76ad5633ce" providerId="LiveId" clId="{3FD92510-3791-4577-A932-C8401DA76259}" dt="2023-08-01T09:15:35.425" v="3047" actId="1035"/>
          <ac:spMkLst>
            <pc:docMk/>
            <pc:sldMk cId="1795238769" sldId="563"/>
            <ac:spMk id="8" creationId="{4FC08806-1E25-A3AF-0E32-2C5615ED0F95}"/>
          </ac:spMkLst>
        </pc:spChg>
      </pc:sldChg>
      <pc:sldChg chg="modSp add mod">
        <pc:chgData name="Thu Thao" userId="2c068e76ad5633ce" providerId="LiveId" clId="{3FD92510-3791-4577-A932-C8401DA76259}" dt="2023-08-01T08:48:13.693" v="2851" actId="1036"/>
        <pc:sldMkLst>
          <pc:docMk/>
          <pc:sldMk cId="3846588660" sldId="564"/>
        </pc:sldMkLst>
        <pc:spChg chg="mod">
          <ac:chgData name="Thu Thao" userId="2c068e76ad5633ce" providerId="LiveId" clId="{3FD92510-3791-4577-A932-C8401DA76259}" dt="2023-08-01T08:48:13.693" v="2851" actId="1036"/>
          <ac:spMkLst>
            <pc:docMk/>
            <pc:sldMk cId="3846588660" sldId="564"/>
            <ac:spMk id="6" creationId="{5E63BD44-5E06-F8E9-C04A-D5B56211CFEE}"/>
          </ac:spMkLst>
        </pc:spChg>
      </pc:sldChg>
      <pc:sldChg chg="modSp add mod">
        <pc:chgData name="Thu Thao" userId="2c068e76ad5633ce" providerId="LiveId" clId="{3FD92510-3791-4577-A932-C8401DA76259}" dt="2023-08-01T08:54:02.751" v="2909" actId="21"/>
        <pc:sldMkLst>
          <pc:docMk/>
          <pc:sldMk cId="3286457673" sldId="565"/>
        </pc:sldMkLst>
        <pc:spChg chg="mod">
          <ac:chgData name="Thu Thao" userId="2c068e76ad5633ce" providerId="LiveId" clId="{3FD92510-3791-4577-A932-C8401DA76259}" dt="2023-08-01T08:54:02.751" v="2909" actId="21"/>
          <ac:spMkLst>
            <pc:docMk/>
            <pc:sldMk cId="3286457673" sldId="565"/>
            <ac:spMk id="6" creationId="{5E63BD44-5E06-F8E9-C04A-D5B56211CFEE}"/>
          </ac:spMkLst>
        </pc:spChg>
      </pc:sldChg>
      <pc:sldChg chg="addSp delSp modSp add mod">
        <pc:chgData name="Thu Thao" userId="2c068e76ad5633ce" providerId="LiveId" clId="{3FD92510-3791-4577-A932-C8401DA76259}" dt="2023-08-01T08:54:13.821" v="2913" actId="21"/>
        <pc:sldMkLst>
          <pc:docMk/>
          <pc:sldMk cId="3012400465" sldId="566"/>
        </pc:sldMkLst>
        <pc:spChg chg="add mod">
          <ac:chgData name="Thu Thao" userId="2c068e76ad5633ce" providerId="LiveId" clId="{3FD92510-3791-4577-A932-C8401DA76259}" dt="2023-08-01T08:54:13.821" v="2913" actId="21"/>
          <ac:spMkLst>
            <pc:docMk/>
            <pc:sldMk cId="3012400465" sldId="566"/>
            <ac:spMk id="2" creationId="{C749156C-6A46-4277-CBC8-FDF889C4A6CE}"/>
          </ac:spMkLst>
        </pc:spChg>
        <pc:spChg chg="del mod">
          <ac:chgData name="Thu Thao" userId="2c068e76ad5633ce" providerId="LiveId" clId="{3FD92510-3791-4577-A932-C8401DA76259}" dt="2023-08-01T08:49:00.627" v="2861"/>
          <ac:spMkLst>
            <pc:docMk/>
            <pc:sldMk cId="3012400465" sldId="566"/>
            <ac:spMk id="6" creationId="{5E63BD44-5E06-F8E9-C04A-D5B56211CFEE}"/>
          </ac:spMkLst>
        </pc:spChg>
      </pc:sldChg>
      <pc:sldChg chg="modSp add mod">
        <pc:chgData name="Thu Thao" userId="2c068e76ad5633ce" providerId="LiveId" clId="{3FD92510-3791-4577-A932-C8401DA76259}" dt="2023-08-01T08:54:19.043" v="2915" actId="20577"/>
        <pc:sldMkLst>
          <pc:docMk/>
          <pc:sldMk cId="2394228796" sldId="567"/>
        </pc:sldMkLst>
        <pc:spChg chg="mod">
          <ac:chgData name="Thu Thao" userId="2c068e76ad5633ce" providerId="LiveId" clId="{3FD92510-3791-4577-A932-C8401DA76259}" dt="2023-08-01T08:54:19.043" v="2915" actId="20577"/>
          <ac:spMkLst>
            <pc:docMk/>
            <pc:sldMk cId="2394228796" sldId="567"/>
            <ac:spMk id="2" creationId="{C749156C-6A46-4277-CBC8-FDF889C4A6CE}"/>
          </ac:spMkLst>
        </pc:spChg>
      </pc:sldChg>
      <pc:sldChg chg="modSp add mod">
        <pc:chgData name="Thu Thao" userId="2c068e76ad5633ce" providerId="LiveId" clId="{3FD92510-3791-4577-A932-C8401DA76259}" dt="2023-08-01T09:10:16.192" v="3034" actId="20577"/>
        <pc:sldMkLst>
          <pc:docMk/>
          <pc:sldMk cId="3112153893" sldId="568"/>
        </pc:sldMkLst>
        <pc:spChg chg="mod">
          <ac:chgData name="Thu Thao" userId="2c068e76ad5633ce" providerId="LiveId" clId="{3FD92510-3791-4577-A932-C8401DA76259}" dt="2023-08-01T08:59:09.056" v="2959" actId="1035"/>
          <ac:spMkLst>
            <pc:docMk/>
            <pc:sldMk cId="3112153893" sldId="568"/>
            <ac:spMk id="3" creationId="{E8B1C266-BE37-FB02-1D30-74F81F06501E}"/>
          </ac:spMkLst>
        </pc:spChg>
        <pc:spChg chg="mod">
          <ac:chgData name="Thu Thao" userId="2c068e76ad5633ce" providerId="LiveId" clId="{3FD92510-3791-4577-A932-C8401DA76259}" dt="2023-08-01T09:10:16.192" v="3034" actId="20577"/>
          <ac:spMkLst>
            <pc:docMk/>
            <pc:sldMk cId="3112153893" sldId="568"/>
            <ac:spMk id="6" creationId="{5E63BD44-5E06-F8E9-C04A-D5B56211CFEE}"/>
          </ac:spMkLst>
        </pc:spChg>
      </pc:sldChg>
      <pc:sldMasterChg chg="modSp modSldLayout">
        <pc:chgData name="Thu Thao" userId="2c068e76ad5633ce" providerId="LiveId" clId="{3FD92510-3791-4577-A932-C8401DA76259}" dt="2023-07-31T08:12:34.322" v="25"/>
        <pc:sldMasterMkLst>
          <pc:docMk/>
          <pc:sldMasterMk cId="1393982616" sldId="2147483795"/>
        </pc:sldMasterMkLst>
        <pc:spChg chg="mod">
          <ac:chgData name="Thu Thao" userId="2c068e76ad5633ce" providerId="LiveId" clId="{3FD92510-3791-4577-A932-C8401DA76259}" dt="2023-07-31T08:12:34.322" v="25"/>
          <ac:spMkLst>
            <pc:docMk/>
            <pc:sldMasterMk cId="1393982616" sldId="2147483795"/>
            <ac:spMk id="5" creationId="{00000000-0000-0000-0000-000000000000}"/>
          </ac:spMkLst>
        </pc:spChg>
        <pc:sldLayoutChg chg="modSp">
          <pc:chgData name="Thu Thao" userId="2c068e76ad5633ce" providerId="LiveId" clId="{3FD92510-3791-4577-A932-C8401DA76259}" dt="2023-07-31T08:12:34.322" v="25"/>
          <pc:sldLayoutMkLst>
            <pc:docMk/>
            <pc:sldMasterMk cId="1393982616" sldId="2147483795"/>
            <pc:sldLayoutMk cId="1094505876" sldId="2147483796"/>
          </pc:sldLayoutMkLst>
          <pc:spChg chg="mod">
            <ac:chgData name="Thu Thao" userId="2c068e76ad5633ce" providerId="LiveId" clId="{3FD92510-3791-4577-A932-C8401DA76259}" dt="2023-07-31T08:12:34.322" v="25"/>
            <ac:spMkLst>
              <pc:docMk/>
              <pc:sldMasterMk cId="1393982616" sldId="2147483795"/>
              <pc:sldLayoutMk cId="1094505876" sldId="2147483796"/>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55162773" sldId="2147483797"/>
          </pc:sldLayoutMkLst>
          <pc:spChg chg="mod">
            <ac:chgData name="Thu Thao" userId="2c068e76ad5633ce" providerId="LiveId" clId="{3FD92510-3791-4577-A932-C8401DA76259}" dt="2023-07-31T08:12:34.322" v="25"/>
            <ac:spMkLst>
              <pc:docMk/>
              <pc:sldMasterMk cId="1393982616" sldId="2147483795"/>
              <pc:sldLayoutMk cId="255162773" sldId="2147483797"/>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611645372" sldId="2147483798"/>
          </pc:sldLayoutMkLst>
          <pc:spChg chg="mod">
            <ac:chgData name="Thu Thao" userId="2c068e76ad5633ce" providerId="LiveId" clId="{3FD92510-3791-4577-A932-C8401DA76259}" dt="2023-07-31T08:12:34.322" v="25"/>
            <ac:spMkLst>
              <pc:docMk/>
              <pc:sldMasterMk cId="1393982616" sldId="2147483795"/>
              <pc:sldLayoutMk cId="3611645372" sldId="2147483798"/>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860548670" sldId="2147483799"/>
          </pc:sldLayoutMkLst>
          <pc:spChg chg="mod">
            <ac:chgData name="Thu Thao" userId="2c068e76ad5633ce" providerId="LiveId" clId="{3FD92510-3791-4577-A932-C8401DA76259}" dt="2023-07-31T08:12:34.322" v="25"/>
            <ac:spMkLst>
              <pc:docMk/>
              <pc:sldMasterMk cId="1393982616" sldId="2147483795"/>
              <pc:sldLayoutMk cId="860548670" sldId="2147483799"/>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017606513" sldId="2147483800"/>
          </pc:sldLayoutMkLst>
          <pc:spChg chg="mod">
            <ac:chgData name="Thu Thao" userId="2c068e76ad5633ce" providerId="LiveId" clId="{3FD92510-3791-4577-A932-C8401DA76259}" dt="2023-07-31T08:12:34.322" v="25"/>
            <ac:spMkLst>
              <pc:docMk/>
              <pc:sldMasterMk cId="1393982616" sldId="2147483795"/>
              <pc:sldLayoutMk cId="3017606513" sldId="2147483800"/>
              <ac:spMk id="8"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731852224" sldId="2147483801"/>
          </pc:sldLayoutMkLst>
          <pc:spChg chg="mod">
            <ac:chgData name="Thu Thao" userId="2c068e76ad5633ce" providerId="LiveId" clId="{3FD92510-3791-4577-A932-C8401DA76259}" dt="2023-07-31T08:12:34.322" v="25"/>
            <ac:spMkLst>
              <pc:docMk/>
              <pc:sldMasterMk cId="1393982616" sldId="2147483795"/>
              <pc:sldLayoutMk cId="1731852224" sldId="2147483801"/>
              <ac:spMk id="4"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335409804" sldId="2147483802"/>
          </pc:sldLayoutMkLst>
          <pc:spChg chg="mod">
            <ac:chgData name="Thu Thao" userId="2c068e76ad5633ce" providerId="LiveId" clId="{3FD92510-3791-4577-A932-C8401DA76259}" dt="2023-07-31T08:12:34.322" v="25"/>
            <ac:spMkLst>
              <pc:docMk/>
              <pc:sldMasterMk cId="1393982616" sldId="2147483795"/>
              <pc:sldLayoutMk cId="1335409804" sldId="2147483802"/>
              <ac:spMk id="3"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422389455" sldId="2147483803"/>
          </pc:sldLayoutMkLst>
          <pc:spChg chg="mod">
            <ac:chgData name="Thu Thao" userId="2c068e76ad5633ce" providerId="LiveId" clId="{3FD92510-3791-4577-A932-C8401DA76259}" dt="2023-07-31T08:12:34.322" v="25"/>
            <ac:spMkLst>
              <pc:docMk/>
              <pc:sldMasterMk cId="1393982616" sldId="2147483795"/>
              <pc:sldLayoutMk cId="1422389455" sldId="2147483803"/>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871949536" sldId="2147483804"/>
          </pc:sldLayoutMkLst>
          <pc:spChg chg="mod">
            <ac:chgData name="Thu Thao" userId="2c068e76ad5633ce" providerId="LiveId" clId="{3FD92510-3791-4577-A932-C8401DA76259}" dt="2023-07-31T08:12:34.322" v="25"/>
            <ac:spMkLst>
              <pc:docMk/>
              <pc:sldMasterMk cId="1393982616" sldId="2147483795"/>
              <pc:sldLayoutMk cId="871949536" sldId="2147483804"/>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73387668" sldId="2147483805"/>
          </pc:sldLayoutMkLst>
          <pc:spChg chg="mod">
            <ac:chgData name="Thu Thao" userId="2c068e76ad5633ce" providerId="LiveId" clId="{3FD92510-3791-4577-A932-C8401DA76259}" dt="2023-07-31T08:12:34.322" v="25"/>
            <ac:spMkLst>
              <pc:docMk/>
              <pc:sldMasterMk cId="1393982616" sldId="2147483795"/>
              <pc:sldLayoutMk cId="273387668" sldId="2147483805"/>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143742936" sldId="2147483806"/>
          </pc:sldLayoutMkLst>
          <pc:spChg chg="mod">
            <ac:chgData name="Thu Thao" userId="2c068e76ad5633ce" providerId="LiveId" clId="{3FD92510-3791-4577-A932-C8401DA76259}" dt="2023-07-31T08:12:34.322" v="25"/>
            <ac:spMkLst>
              <pc:docMk/>
              <pc:sldMasterMk cId="1393982616" sldId="2147483795"/>
              <pc:sldLayoutMk cId="1143742936" sldId="2147483806"/>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420046351" sldId="2147483807"/>
          </pc:sldLayoutMkLst>
          <pc:spChg chg="mod">
            <ac:chgData name="Thu Thao" userId="2c068e76ad5633ce" providerId="LiveId" clId="{3FD92510-3791-4577-A932-C8401DA76259}" dt="2023-07-31T08:12:34.322" v="25"/>
            <ac:spMkLst>
              <pc:docMk/>
              <pc:sldMasterMk cId="1393982616" sldId="2147483795"/>
              <pc:sldLayoutMk cId="1420046351" sldId="2147483807"/>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412089681" sldId="2147483808"/>
          </pc:sldLayoutMkLst>
          <pc:spChg chg="mod">
            <ac:chgData name="Thu Thao" userId="2c068e76ad5633ce" providerId="LiveId" clId="{3FD92510-3791-4577-A932-C8401DA76259}" dt="2023-07-31T08:12:34.322" v="25"/>
            <ac:spMkLst>
              <pc:docMk/>
              <pc:sldMasterMk cId="1393982616" sldId="2147483795"/>
              <pc:sldLayoutMk cId="3412089681" sldId="2147483808"/>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4270892799" sldId="2147483809"/>
          </pc:sldLayoutMkLst>
          <pc:spChg chg="mod">
            <ac:chgData name="Thu Thao" userId="2c068e76ad5633ce" providerId="LiveId" clId="{3FD92510-3791-4577-A932-C8401DA76259}" dt="2023-07-31T08:12:34.322" v="25"/>
            <ac:spMkLst>
              <pc:docMk/>
              <pc:sldMasterMk cId="1393982616" sldId="2147483795"/>
              <pc:sldLayoutMk cId="4270892799" sldId="2147483809"/>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561868960" sldId="2147483810"/>
          </pc:sldLayoutMkLst>
          <pc:spChg chg="mod">
            <ac:chgData name="Thu Thao" userId="2c068e76ad5633ce" providerId="LiveId" clId="{3FD92510-3791-4577-A932-C8401DA76259}" dt="2023-07-31T08:12:34.322" v="25"/>
            <ac:spMkLst>
              <pc:docMk/>
              <pc:sldMasterMk cId="1393982616" sldId="2147483795"/>
              <pc:sldLayoutMk cId="2561868960" sldId="2147483810"/>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989577080" sldId="2147483811"/>
          </pc:sldLayoutMkLst>
          <pc:spChg chg="mod">
            <ac:chgData name="Thu Thao" userId="2c068e76ad5633ce" providerId="LiveId" clId="{3FD92510-3791-4577-A932-C8401DA76259}" dt="2023-07-31T08:12:34.322" v="25"/>
            <ac:spMkLst>
              <pc:docMk/>
              <pc:sldMasterMk cId="1393982616" sldId="2147483795"/>
              <pc:sldLayoutMk cId="1989577080" sldId="2147483811"/>
              <ac:spMk id="5" creationId="{00000000-0000-0000-0000-000000000000}"/>
            </ac:spMkLst>
          </pc:spChg>
        </pc:sldLayoutChg>
      </pc:sldMasterChg>
    </pc:docChg>
  </pc:docChgLst>
  <pc:docChgLst>
    <pc:chgData name="Thu Thao" userId="2c068e76ad5633ce" providerId="LiveId" clId="{44EFDA9D-5EC5-4BFC-945B-F0420776CDFE}"/>
    <pc:docChg chg="undo custSel addSld delSld modSld modMainMaster modNotesMaster modHandout">
      <pc:chgData name="Thu Thao" userId="2c068e76ad5633ce" providerId="LiveId" clId="{44EFDA9D-5EC5-4BFC-945B-F0420776CDFE}" dt="2023-09-11T10:26:28.325" v="943"/>
      <pc:docMkLst>
        <pc:docMk/>
      </pc:docMkLst>
      <pc:sldChg chg="modSp mod">
        <pc:chgData name="Thu Thao" userId="2c068e76ad5633ce" providerId="LiveId" clId="{44EFDA9D-5EC5-4BFC-945B-F0420776CDFE}" dt="2023-09-08T14:02:24.732" v="4" actId="20577"/>
        <pc:sldMkLst>
          <pc:docMk/>
          <pc:sldMk cId="589610655" sldId="265"/>
        </pc:sldMkLst>
        <pc:spChg chg="mod">
          <ac:chgData name="Thu Thao" userId="2c068e76ad5633ce" providerId="LiveId" clId="{44EFDA9D-5EC5-4BFC-945B-F0420776CDFE}" dt="2023-09-08T14:02:24.732" v="4" actId="20577"/>
          <ac:spMkLst>
            <pc:docMk/>
            <pc:sldMk cId="589610655" sldId="265"/>
            <ac:spMk id="7" creationId="{00000000-0000-0000-0000-000000000000}"/>
          </ac:spMkLst>
        </pc:spChg>
      </pc:sldChg>
      <pc:sldChg chg="modSp mod">
        <pc:chgData name="Thu Thao" userId="2c068e76ad5633ce" providerId="LiveId" clId="{44EFDA9D-5EC5-4BFC-945B-F0420776CDFE}" dt="2023-09-11T10:26:28.325" v="943"/>
        <pc:sldMkLst>
          <pc:docMk/>
          <pc:sldMk cId="4212956585" sldId="365"/>
        </pc:sldMkLst>
        <pc:spChg chg="mod">
          <ac:chgData name="Thu Thao" userId="2c068e76ad5633ce" providerId="LiveId" clId="{44EFDA9D-5EC5-4BFC-945B-F0420776CDFE}" dt="2023-09-08T14:02:30.981" v="6" actId="20577"/>
          <ac:spMkLst>
            <pc:docMk/>
            <pc:sldMk cId="4212956585" sldId="365"/>
            <ac:spMk id="4" creationId="{00000000-0000-0000-0000-000000000000}"/>
          </ac:spMkLst>
        </pc:spChg>
        <pc:spChg chg="mod">
          <ac:chgData name="Thu Thao" userId="2c068e76ad5633ce" providerId="LiveId" clId="{44EFDA9D-5EC5-4BFC-945B-F0420776CDFE}" dt="2023-09-08T14:02:17.881" v="0"/>
          <ac:spMkLst>
            <pc:docMk/>
            <pc:sldMk cId="4212956585" sldId="365"/>
            <ac:spMk id="7" creationId="{00000000-0000-0000-0000-000000000000}"/>
          </ac:spMkLst>
        </pc:spChg>
        <pc:graphicFrameChg chg="mod">
          <ac:chgData name="Thu Thao" userId="2c068e76ad5633ce" providerId="LiveId" clId="{44EFDA9D-5EC5-4BFC-945B-F0420776CDFE}" dt="2023-09-11T10:26:28.325" v="943"/>
          <ac:graphicFrameMkLst>
            <pc:docMk/>
            <pc:sldMk cId="4212956585" sldId="365"/>
            <ac:graphicFrameMk id="14" creationId="{00000000-0000-0000-0000-000000000000}"/>
          </ac:graphicFrameMkLst>
        </pc:graphicFrameChg>
      </pc:sldChg>
      <pc:sldChg chg="modSp add del">
        <pc:chgData name="Thu Thao" userId="2c068e76ad5633ce" providerId="LiveId" clId="{44EFDA9D-5EC5-4BFC-945B-F0420776CDFE}" dt="2023-09-11T08:34:14.101" v="295" actId="47"/>
        <pc:sldMkLst>
          <pc:docMk/>
          <pc:sldMk cId="1166080980" sldId="367"/>
        </pc:sldMkLst>
        <pc:spChg chg="mod">
          <ac:chgData name="Thu Thao" userId="2c068e76ad5633ce" providerId="LiveId" clId="{44EFDA9D-5EC5-4BFC-945B-F0420776CDFE}" dt="2023-09-08T14:02:17.881" v="0"/>
          <ac:spMkLst>
            <pc:docMk/>
            <pc:sldMk cId="1166080980" sldId="367"/>
            <ac:spMk id="8" creationId="{52456086-8919-4903-82F4-3F68D7C87E67}"/>
          </ac:spMkLst>
        </pc:spChg>
      </pc:sldChg>
      <pc:sldChg chg="modSp mod">
        <pc:chgData name="Thu Thao" userId="2c068e76ad5633ce" providerId="LiveId" clId="{44EFDA9D-5EC5-4BFC-945B-F0420776CDFE}" dt="2023-09-11T10:12:34.640" v="926"/>
        <pc:sldMkLst>
          <pc:docMk/>
          <pc:sldMk cId="645601834" sldId="490"/>
        </pc:sldMkLst>
        <pc:spChg chg="mod">
          <ac:chgData name="Thu Thao" userId="2c068e76ad5633ce" providerId="LiveId" clId="{44EFDA9D-5EC5-4BFC-945B-F0420776CDFE}" dt="2023-09-11T10:12:34.640" v="926"/>
          <ac:spMkLst>
            <pc:docMk/>
            <pc:sldMk cId="645601834" sldId="490"/>
            <ac:spMk id="6" creationId="{5E63BD44-5E06-F8E9-C04A-D5B56211CFEE}"/>
          </ac:spMkLst>
        </pc:spChg>
        <pc:spChg chg="mod">
          <ac:chgData name="Thu Thao" userId="2c068e76ad5633ce" providerId="LiveId" clId="{44EFDA9D-5EC5-4BFC-945B-F0420776CDFE}" dt="2023-09-08T14:02:17.881" v="0"/>
          <ac:spMkLst>
            <pc:docMk/>
            <pc:sldMk cId="645601834" sldId="490"/>
            <ac:spMk id="7" creationId="{00000000-0000-0000-0000-000000000000}"/>
          </ac:spMkLst>
        </pc:spChg>
        <pc:spChg chg="mod">
          <ac:chgData name="Thu Thao" userId="2c068e76ad5633ce" providerId="LiveId" clId="{44EFDA9D-5EC5-4BFC-945B-F0420776CDFE}" dt="2023-09-11T07:43:21.784" v="12" actId="20577"/>
          <ac:spMkLst>
            <pc:docMk/>
            <pc:sldMk cId="645601834" sldId="490"/>
            <ac:spMk id="8" creationId="{4FC08806-1E25-A3AF-0E32-2C5615ED0F95}"/>
          </ac:spMkLst>
        </pc:spChg>
      </pc:sldChg>
      <pc:sldChg chg="modSp del">
        <pc:chgData name="Thu Thao" userId="2c068e76ad5633ce" providerId="LiveId" clId="{44EFDA9D-5EC5-4BFC-945B-F0420776CDFE}" dt="2023-09-11T08:32:48.006" v="252" actId="47"/>
        <pc:sldMkLst>
          <pc:docMk/>
          <pc:sldMk cId="3298865901" sldId="491"/>
        </pc:sldMkLst>
        <pc:spChg chg="mod">
          <ac:chgData name="Thu Thao" userId="2c068e76ad5633ce" providerId="LiveId" clId="{44EFDA9D-5EC5-4BFC-945B-F0420776CDFE}" dt="2023-09-08T14:02:17.881" v="0"/>
          <ac:spMkLst>
            <pc:docMk/>
            <pc:sldMk cId="3298865901" sldId="491"/>
            <ac:spMk id="7" creationId="{00000000-0000-0000-0000-000000000000}"/>
          </ac:spMkLst>
        </pc:spChg>
      </pc:sldChg>
      <pc:sldChg chg="modSp del">
        <pc:chgData name="Thu Thao" userId="2c068e76ad5633ce" providerId="LiveId" clId="{44EFDA9D-5EC5-4BFC-945B-F0420776CDFE}" dt="2023-09-11T08:32:48.562" v="253" actId="47"/>
        <pc:sldMkLst>
          <pc:docMk/>
          <pc:sldMk cId="3520455716" sldId="502"/>
        </pc:sldMkLst>
        <pc:spChg chg="mod">
          <ac:chgData name="Thu Thao" userId="2c068e76ad5633ce" providerId="LiveId" clId="{44EFDA9D-5EC5-4BFC-945B-F0420776CDFE}" dt="2023-09-08T14:02:17.881" v="0"/>
          <ac:spMkLst>
            <pc:docMk/>
            <pc:sldMk cId="3520455716" sldId="502"/>
            <ac:spMk id="7" creationId="{00000000-0000-0000-0000-000000000000}"/>
          </ac:spMkLst>
        </pc:spChg>
      </pc:sldChg>
      <pc:sldChg chg="modSp del">
        <pc:chgData name="Thu Thao" userId="2c068e76ad5633ce" providerId="LiveId" clId="{44EFDA9D-5EC5-4BFC-945B-F0420776CDFE}" dt="2023-09-11T08:32:49.769" v="256" actId="47"/>
        <pc:sldMkLst>
          <pc:docMk/>
          <pc:sldMk cId="1792272919" sldId="504"/>
        </pc:sldMkLst>
        <pc:spChg chg="mod">
          <ac:chgData name="Thu Thao" userId="2c068e76ad5633ce" providerId="LiveId" clId="{44EFDA9D-5EC5-4BFC-945B-F0420776CDFE}" dt="2023-09-08T14:02:17.881" v="0"/>
          <ac:spMkLst>
            <pc:docMk/>
            <pc:sldMk cId="1792272919" sldId="504"/>
            <ac:spMk id="7" creationId="{00000000-0000-0000-0000-000000000000}"/>
          </ac:spMkLst>
        </pc:spChg>
      </pc:sldChg>
      <pc:sldChg chg="modSp del">
        <pc:chgData name="Thu Thao" userId="2c068e76ad5633ce" providerId="LiveId" clId="{44EFDA9D-5EC5-4BFC-945B-F0420776CDFE}" dt="2023-09-11T08:32:49.143" v="254" actId="47"/>
        <pc:sldMkLst>
          <pc:docMk/>
          <pc:sldMk cId="1728989462" sldId="505"/>
        </pc:sldMkLst>
        <pc:spChg chg="mod">
          <ac:chgData name="Thu Thao" userId="2c068e76ad5633ce" providerId="LiveId" clId="{44EFDA9D-5EC5-4BFC-945B-F0420776CDFE}" dt="2023-09-08T14:02:17.881" v="0"/>
          <ac:spMkLst>
            <pc:docMk/>
            <pc:sldMk cId="1728989462" sldId="505"/>
            <ac:spMk id="7" creationId="{00000000-0000-0000-0000-000000000000}"/>
          </ac:spMkLst>
        </pc:spChg>
      </pc:sldChg>
      <pc:sldChg chg="modSp del">
        <pc:chgData name="Thu Thao" userId="2c068e76ad5633ce" providerId="LiveId" clId="{44EFDA9D-5EC5-4BFC-945B-F0420776CDFE}" dt="2023-09-11T08:32:49.452" v="255" actId="47"/>
        <pc:sldMkLst>
          <pc:docMk/>
          <pc:sldMk cId="280809234" sldId="506"/>
        </pc:sldMkLst>
        <pc:spChg chg="mod">
          <ac:chgData name="Thu Thao" userId="2c068e76ad5633ce" providerId="LiveId" clId="{44EFDA9D-5EC5-4BFC-945B-F0420776CDFE}" dt="2023-09-08T14:02:17.881" v="0"/>
          <ac:spMkLst>
            <pc:docMk/>
            <pc:sldMk cId="280809234" sldId="506"/>
            <ac:spMk id="7" creationId="{00000000-0000-0000-0000-000000000000}"/>
          </ac:spMkLst>
        </pc:spChg>
      </pc:sldChg>
      <pc:sldChg chg="delSp modSp del mod">
        <pc:chgData name="Thu Thao" userId="2c068e76ad5633ce" providerId="LiveId" clId="{44EFDA9D-5EC5-4BFC-945B-F0420776CDFE}" dt="2023-09-11T07:47:30.716" v="53" actId="47"/>
        <pc:sldMkLst>
          <pc:docMk/>
          <pc:sldMk cId="3174193444" sldId="511"/>
        </pc:sldMkLst>
        <pc:spChg chg="del mod">
          <ac:chgData name="Thu Thao" userId="2c068e76ad5633ce" providerId="LiveId" clId="{44EFDA9D-5EC5-4BFC-945B-F0420776CDFE}" dt="2023-09-11T07:47:23.543" v="52" actId="478"/>
          <ac:spMkLst>
            <pc:docMk/>
            <pc:sldMk cId="3174193444" sldId="511"/>
            <ac:spMk id="6" creationId="{5E63BD44-5E06-F8E9-C04A-D5B56211CFEE}"/>
          </ac:spMkLst>
        </pc:spChg>
        <pc:spChg chg="mod">
          <ac:chgData name="Thu Thao" userId="2c068e76ad5633ce" providerId="LiveId" clId="{44EFDA9D-5EC5-4BFC-945B-F0420776CDFE}" dt="2023-09-08T14:02:17.881" v="0"/>
          <ac:spMkLst>
            <pc:docMk/>
            <pc:sldMk cId="3174193444" sldId="511"/>
            <ac:spMk id="7" creationId="{00000000-0000-0000-0000-000000000000}"/>
          </ac:spMkLst>
        </pc:spChg>
        <pc:spChg chg="mod">
          <ac:chgData name="Thu Thao" userId="2c068e76ad5633ce" providerId="LiveId" clId="{44EFDA9D-5EC5-4BFC-945B-F0420776CDFE}" dt="2023-09-11T04:31:32.729" v="7" actId="1076"/>
          <ac:spMkLst>
            <pc:docMk/>
            <pc:sldMk cId="3174193444" sldId="511"/>
            <ac:spMk id="8" creationId="{4FC08806-1E25-A3AF-0E32-2C5615ED0F95}"/>
          </ac:spMkLst>
        </pc:spChg>
      </pc:sldChg>
      <pc:sldChg chg="modSp del">
        <pc:chgData name="Thu Thao" userId="2c068e76ad5633ce" providerId="LiveId" clId="{44EFDA9D-5EC5-4BFC-945B-F0420776CDFE}" dt="2023-09-11T07:47:33.631" v="55" actId="47"/>
        <pc:sldMkLst>
          <pc:docMk/>
          <pc:sldMk cId="2087983908" sldId="512"/>
        </pc:sldMkLst>
        <pc:spChg chg="mod">
          <ac:chgData name="Thu Thao" userId="2c068e76ad5633ce" providerId="LiveId" clId="{44EFDA9D-5EC5-4BFC-945B-F0420776CDFE}" dt="2023-09-08T14:02:17.881" v="0"/>
          <ac:spMkLst>
            <pc:docMk/>
            <pc:sldMk cId="2087983908" sldId="512"/>
            <ac:spMk id="7" creationId="{00000000-0000-0000-0000-000000000000}"/>
          </ac:spMkLst>
        </pc:spChg>
      </pc:sldChg>
      <pc:sldChg chg="modSp del">
        <pc:chgData name="Thu Thao" userId="2c068e76ad5633ce" providerId="LiveId" clId="{44EFDA9D-5EC5-4BFC-945B-F0420776CDFE}" dt="2023-09-11T07:47:32.682" v="54" actId="47"/>
        <pc:sldMkLst>
          <pc:docMk/>
          <pc:sldMk cId="971531677" sldId="514"/>
        </pc:sldMkLst>
        <pc:spChg chg="mod">
          <ac:chgData name="Thu Thao" userId="2c068e76ad5633ce" providerId="LiveId" clId="{44EFDA9D-5EC5-4BFC-945B-F0420776CDFE}" dt="2023-09-08T14:02:17.881" v="0"/>
          <ac:spMkLst>
            <pc:docMk/>
            <pc:sldMk cId="971531677" sldId="514"/>
            <ac:spMk id="7" creationId="{00000000-0000-0000-0000-000000000000}"/>
          </ac:spMkLst>
        </pc:spChg>
      </pc:sldChg>
      <pc:sldChg chg="modSp del">
        <pc:chgData name="Thu Thao" userId="2c068e76ad5633ce" providerId="LiveId" clId="{44EFDA9D-5EC5-4BFC-945B-F0420776CDFE}" dt="2023-09-11T07:47:34.192" v="56" actId="47"/>
        <pc:sldMkLst>
          <pc:docMk/>
          <pc:sldMk cId="2962607978" sldId="515"/>
        </pc:sldMkLst>
        <pc:spChg chg="mod">
          <ac:chgData name="Thu Thao" userId="2c068e76ad5633ce" providerId="LiveId" clId="{44EFDA9D-5EC5-4BFC-945B-F0420776CDFE}" dt="2023-09-08T14:02:17.881" v="0"/>
          <ac:spMkLst>
            <pc:docMk/>
            <pc:sldMk cId="2962607978" sldId="515"/>
            <ac:spMk id="7" creationId="{00000000-0000-0000-0000-000000000000}"/>
          </ac:spMkLst>
        </pc:spChg>
      </pc:sldChg>
      <pc:sldChg chg="modSp del">
        <pc:chgData name="Thu Thao" userId="2c068e76ad5633ce" providerId="LiveId" clId="{44EFDA9D-5EC5-4BFC-945B-F0420776CDFE}" dt="2023-09-11T07:47:34.639" v="57" actId="47"/>
        <pc:sldMkLst>
          <pc:docMk/>
          <pc:sldMk cId="524607516" sldId="516"/>
        </pc:sldMkLst>
        <pc:spChg chg="mod">
          <ac:chgData name="Thu Thao" userId="2c068e76ad5633ce" providerId="LiveId" clId="{44EFDA9D-5EC5-4BFC-945B-F0420776CDFE}" dt="2023-09-08T14:02:17.881" v="0"/>
          <ac:spMkLst>
            <pc:docMk/>
            <pc:sldMk cId="524607516" sldId="516"/>
            <ac:spMk id="7" creationId="{00000000-0000-0000-0000-000000000000}"/>
          </ac:spMkLst>
        </pc:spChg>
      </pc:sldChg>
      <pc:sldChg chg="modSp del">
        <pc:chgData name="Thu Thao" userId="2c068e76ad5633ce" providerId="LiveId" clId="{44EFDA9D-5EC5-4BFC-945B-F0420776CDFE}" dt="2023-09-11T07:47:35.291" v="58" actId="47"/>
        <pc:sldMkLst>
          <pc:docMk/>
          <pc:sldMk cId="1178523497" sldId="517"/>
        </pc:sldMkLst>
        <pc:spChg chg="mod">
          <ac:chgData name="Thu Thao" userId="2c068e76ad5633ce" providerId="LiveId" clId="{44EFDA9D-5EC5-4BFC-945B-F0420776CDFE}" dt="2023-09-08T14:02:17.881" v="0"/>
          <ac:spMkLst>
            <pc:docMk/>
            <pc:sldMk cId="1178523497" sldId="517"/>
            <ac:spMk id="7" creationId="{00000000-0000-0000-0000-000000000000}"/>
          </ac:spMkLst>
        </pc:spChg>
      </pc:sldChg>
      <pc:sldChg chg="modSp del">
        <pc:chgData name="Thu Thao" userId="2c068e76ad5633ce" providerId="LiveId" clId="{44EFDA9D-5EC5-4BFC-945B-F0420776CDFE}" dt="2023-09-11T07:47:35.979" v="59" actId="47"/>
        <pc:sldMkLst>
          <pc:docMk/>
          <pc:sldMk cId="90222542" sldId="518"/>
        </pc:sldMkLst>
        <pc:spChg chg="mod">
          <ac:chgData name="Thu Thao" userId="2c068e76ad5633ce" providerId="LiveId" clId="{44EFDA9D-5EC5-4BFC-945B-F0420776CDFE}" dt="2023-09-08T14:02:17.881" v="0"/>
          <ac:spMkLst>
            <pc:docMk/>
            <pc:sldMk cId="90222542" sldId="518"/>
            <ac:spMk id="7" creationId="{00000000-0000-0000-0000-000000000000}"/>
          </ac:spMkLst>
        </pc:spChg>
      </pc:sldChg>
      <pc:sldChg chg="modSp mod">
        <pc:chgData name="Thu Thao" userId="2c068e76ad5633ce" providerId="LiveId" clId="{44EFDA9D-5EC5-4BFC-945B-F0420776CDFE}" dt="2023-09-11T09:04:10.176" v="648" actId="20577"/>
        <pc:sldMkLst>
          <pc:docMk/>
          <pc:sldMk cId="2340192846" sldId="519"/>
        </pc:sldMkLst>
        <pc:spChg chg="mod">
          <ac:chgData name="Thu Thao" userId="2c068e76ad5633ce" providerId="LiveId" clId="{44EFDA9D-5EC5-4BFC-945B-F0420776CDFE}" dt="2023-09-11T09:04:10.176" v="648" actId="20577"/>
          <ac:spMkLst>
            <pc:docMk/>
            <pc:sldMk cId="2340192846" sldId="519"/>
            <ac:spMk id="6" creationId="{5E63BD44-5E06-F8E9-C04A-D5B56211CFEE}"/>
          </ac:spMkLst>
        </pc:spChg>
        <pc:spChg chg="mod">
          <ac:chgData name="Thu Thao" userId="2c068e76ad5633ce" providerId="LiveId" clId="{44EFDA9D-5EC5-4BFC-945B-F0420776CDFE}" dt="2023-09-08T14:02:17.881" v="0"/>
          <ac:spMkLst>
            <pc:docMk/>
            <pc:sldMk cId="2340192846" sldId="519"/>
            <ac:spMk id="7" creationId="{00000000-0000-0000-0000-000000000000}"/>
          </ac:spMkLst>
        </pc:spChg>
        <pc:spChg chg="mod">
          <ac:chgData name="Thu Thao" userId="2c068e76ad5633ce" providerId="LiveId" clId="{44EFDA9D-5EC5-4BFC-945B-F0420776CDFE}" dt="2023-09-11T07:47:42.572" v="60"/>
          <ac:spMkLst>
            <pc:docMk/>
            <pc:sldMk cId="2340192846" sldId="519"/>
            <ac:spMk id="8" creationId="{4FC08806-1E25-A3AF-0E32-2C5615ED0F95}"/>
          </ac:spMkLst>
        </pc:spChg>
      </pc:sldChg>
      <pc:sldChg chg="addSp delSp modSp mod">
        <pc:chgData name="Thu Thao" userId="2c068e76ad5633ce" providerId="LiveId" clId="{44EFDA9D-5EC5-4BFC-945B-F0420776CDFE}" dt="2023-09-11T08:19:10.411" v="124" actId="14100"/>
        <pc:sldMkLst>
          <pc:docMk/>
          <pc:sldMk cId="646410701" sldId="520"/>
        </pc:sldMkLst>
        <pc:spChg chg="mod">
          <ac:chgData name="Thu Thao" userId="2c068e76ad5633ce" providerId="LiveId" clId="{44EFDA9D-5EC5-4BFC-945B-F0420776CDFE}" dt="2023-09-11T08:15:35.787" v="85" actId="1076"/>
          <ac:spMkLst>
            <pc:docMk/>
            <pc:sldMk cId="646410701" sldId="520"/>
            <ac:spMk id="2" creationId="{EAE0F353-07AC-2862-6EC4-58AD99C108FE}"/>
          </ac:spMkLst>
        </pc:spChg>
        <pc:spChg chg="add del">
          <ac:chgData name="Thu Thao" userId="2c068e76ad5633ce" providerId="LiveId" clId="{44EFDA9D-5EC5-4BFC-945B-F0420776CDFE}" dt="2023-09-11T08:17:13.969" v="90" actId="22"/>
          <ac:spMkLst>
            <pc:docMk/>
            <pc:sldMk cId="646410701" sldId="520"/>
            <ac:spMk id="4" creationId="{1A4C96A3-FED7-79B6-4679-4B0C1537EB27}"/>
          </ac:spMkLst>
        </pc:spChg>
        <pc:spChg chg="mod">
          <ac:chgData name="Thu Thao" userId="2c068e76ad5633ce" providerId="LiveId" clId="{44EFDA9D-5EC5-4BFC-945B-F0420776CDFE}" dt="2023-09-08T14:02:17.881" v="0"/>
          <ac:spMkLst>
            <pc:docMk/>
            <pc:sldMk cId="646410701" sldId="520"/>
            <ac:spMk id="7" creationId="{00000000-0000-0000-0000-000000000000}"/>
          </ac:spMkLst>
        </pc:spChg>
        <pc:spChg chg="mod">
          <ac:chgData name="Thu Thao" userId="2c068e76ad5633ce" providerId="LiveId" clId="{44EFDA9D-5EC5-4BFC-945B-F0420776CDFE}" dt="2023-09-11T08:19:10.411" v="124" actId="14100"/>
          <ac:spMkLst>
            <pc:docMk/>
            <pc:sldMk cId="646410701" sldId="520"/>
            <ac:spMk id="8" creationId="{4FC08806-1E25-A3AF-0E32-2C5615ED0F95}"/>
          </ac:spMkLst>
        </pc:spChg>
      </pc:sldChg>
      <pc:sldChg chg="modSp del">
        <pc:chgData name="Thu Thao" userId="2c068e76ad5633ce" providerId="LiveId" clId="{44EFDA9D-5EC5-4BFC-945B-F0420776CDFE}" dt="2023-09-11T08:32:41.518" v="247" actId="47"/>
        <pc:sldMkLst>
          <pc:docMk/>
          <pc:sldMk cId="4030014976" sldId="521"/>
        </pc:sldMkLst>
        <pc:spChg chg="mod">
          <ac:chgData name="Thu Thao" userId="2c068e76ad5633ce" providerId="LiveId" clId="{44EFDA9D-5EC5-4BFC-945B-F0420776CDFE}" dt="2023-09-08T14:02:17.881" v="0"/>
          <ac:spMkLst>
            <pc:docMk/>
            <pc:sldMk cId="4030014976" sldId="521"/>
            <ac:spMk id="7" creationId="{00000000-0000-0000-0000-000000000000}"/>
          </ac:spMkLst>
        </pc:spChg>
      </pc:sldChg>
      <pc:sldChg chg="modSp del">
        <pc:chgData name="Thu Thao" userId="2c068e76ad5633ce" providerId="LiveId" clId="{44EFDA9D-5EC5-4BFC-945B-F0420776CDFE}" dt="2023-09-11T08:32:43.813" v="248" actId="47"/>
        <pc:sldMkLst>
          <pc:docMk/>
          <pc:sldMk cId="1888995073" sldId="522"/>
        </pc:sldMkLst>
        <pc:spChg chg="mod">
          <ac:chgData name="Thu Thao" userId="2c068e76ad5633ce" providerId="LiveId" clId="{44EFDA9D-5EC5-4BFC-945B-F0420776CDFE}" dt="2023-09-08T14:02:17.881" v="0"/>
          <ac:spMkLst>
            <pc:docMk/>
            <pc:sldMk cId="1888995073" sldId="522"/>
            <ac:spMk id="7" creationId="{00000000-0000-0000-0000-000000000000}"/>
          </ac:spMkLst>
        </pc:spChg>
      </pc:sldChg>
      <pc:sldChg chg="modSp del">
        <pc:chgData name="Thu Thao" userId="2c068e76ad5633ce" providerId="LiveId" clId="{44EFDA9D-5EC5-4BFC-945B-F0420776CDFE}" dt="2023-09-11T08:32:46.058" v="250" actId="47"/>
        <pc:sldMkLst>
          <pc:docMk/>
          <pc:sldMk cId="2484742169" sldId="523"/>
        </pc:sldMkLst>
        <pc:spChg chg="mod">
          <ac:chgData name="Thu Thao" userId="2c068e76ad5633ce" providerId="LiveId" clId="{44EFDA9D-5EC5-4BFC-945B-F0420776CDFE}" dt="2023-09-08T14:02:17.881" v="0"/>
          <ac:spMkLst>
            <pc:docMk/>
            <pc:sldMk cId="2484742169" sldId="523"/>
            <ac:spMk id="7" creationId="{00000000-0000-0000-0000-000000000000}"/>
          </ac:spMkLst>
        </pc:spChg>
      </pc:sldChg>
      <pc:sldChg chg="modSp del">
        <pc:chgData name="Thu Thao" userId="2c068e76ad5633ce" providerId="LiveId" clId="{44EFDA9D-5EC5-4BFC-945B-F0420776CDFE}" dt="2023-09-11T08:32:45.028" v="249" actId="47"/>
        <pc:sldMkLst>
          <pc:docMk/>
          <pc:sldMk cId="2415348000" sldId="524"/>
        </pc:sldMkLst>
        <pc:spChg chg="mod">
          <ac:chgData name="Thu Thao" userId="2c068e76ad5633ce" providerId="LiveId" clId="{44EFDA9D-5EC5-4BFC-945B-F0420776CDFE}" dt="2023-09-08T14:02:17.881" v="0"/>
          <ac:spMkLst>
            <pc:docMk/>
            <pc:sldMk cId="2415348000" sldId="524"/>
            <ac:spMk id="7" creationId="{00000000-0000-0000-0000-000000000000}"/>
          </ac:spMkLst>
        </pc:spChg>
      </pc:sldChg>
      <pc:sldChg chg="modSp del">
        <pc:chgData name="Thu Thao" userId="2c068e76ad5633ce" providerId="LiveId" clId="{44EFDA9D-5EC5-4BFC-945B-F0420776CDFE}" dt="2023-09-11T08:32:46.642" v="251" actId="47"/>
        <pc:sldMkLst>
          <pc:docMk/>
          <pc:sldMk cId="1952080045" sldId="525"/>
        </pc:sldMkLst>
        <pc:spChg chg="mod">
          <ac:chgData name="Thu Thao" userId="2c068e76ad5633ce" providerId="LiveId" clId="{44EFDA9D-5EC5-4BFC-945B-F0420776CDFE}" dt="2023-09-08T14:02:17.881" v="0"/>
          <ac:spMkLst>
            <pc:docMk/>
            <pc:sldMk cId="1952080045" sldId="525"/>
            <ac:spMk id="7" creationId="{00000000-0000-0000-0000-000000000000}"/>
          </ac:spMkLst>
        </pc:spChg>
      </pc:sldChg>
      <pc:sldChg chg="modSp del">
        <pc:chgData name="Thu Thao" userId="2c068e76ad5633ce" providerId="LiveId" clId="{44EFDA9D-5EC5-4BFC-945B-F0420776CDFE}" dt="2023-09-11T08:32:49.998" v="257" actId="47"/>
        <pc:sldMkLst>
          <pc:docMk/>
          <pc:sldMk cId="1801761796" sldId="526"/>
        </pc:sldMkLst>
        <pc:spChg chg="mod">
          <ac:chgData name="Thu Thao" userId="2c068e76ad5633ce" providerId="LiveId" clId="{44EFDA9D-5EC5-4BFC-945B-F0420776CDFE}" dt="2023-09-08T14:02:17.881" v="0"/>
          <ac:spMkLst>
            <pc:docMk/>
            <pc:sldMk cId="1801761796" sldId="526"/>
            <ac:spMk id="7" creationId="{00000000-0000-0000-0000-000000000000}"/>
          </ac:spMkLst>
        </pc:spChg>
      </pc:sldChg>
      <pc:sldChg chg="modSp del">
        <pc:chgData name="Thu Thao" userId="2c068e76ad5633ce" providerId="LiveId" clId="{44EFDA9D-5EC5-4BFC-945B-F0420776CDFE}" dt="2023-09-11T08:32:50.207" v="258" actId="47"/>
        <pc:sldMkLst>
          <pc:docMk/>
          <pc:sldMk cId="2834375162" sldId="527"/>
        </pc:sldMkLst>
        <pc:spChg chg="mod">
          <ac:chgData name="Thu Thao" userId="2c068e76ad5633ce" providerId="LiveId" clId="{44EFDA9D-5EC5-4BFC-945B-F0420776CDFE}" dt="2023-09-08T14:02:17.881" v="0"/>
          <ac:spMkLst>
            <pc:docMk/>
            <pc:sldMk cId="2834375162" sldId="527"/>
            <ac:spMk id="7" creationId="{00000000-0000-0000-0000-000000000000}"/>
          </ac:spMkLst>
        </pc:spChg>
      </pc:sldChg>
      <pc:sldChg chg="modSp del">
        <pc:chgData name="Thu Thao" userId="2c068e76ad5633ce" providerId="LiveId" clId="{44EFDA9D-5EC5-4BFC-945B-F0420776CDFE}" dt="2023-09-11T08:32:50.360" v="259" actId="47"/>
        <pc:sldMkLst>
          <pc:docMk/>
          <pc:sldMk cId="4218559597" sldId="528"/>
        </pc:sldMkLst>
        <pc:spChg chg="mod">
          <ac:chgData name="Thu Thao" userId="2c068e76ad5633ce" providerId="LiveId" clId="{44EFDA9D-5EC5-4BFC-945B-F0420776CDFE}" dt="2023-09-08T14:02:17.881" v="0"/>
          <ac:spMkLst>
            <pc:docMk/>
            <pc:sldMk cId="4218559597" sldId="528"/>
            <ac:spMk id="7" creationId="{00000000-0000-0000-0000-000000000000}"/>
          </ac:spMkLst>
        </pc:spChg>
      </pc:sldChg>
      <pc:sldChg chg="modSp del">
        <pc:chgData name="Thu Thao" userId="2c068e76ad5633ce" providerId="LiveId" clId="{44EFDA9D-5EC5-4BFC-945B-F0420776CDFE}" dt="2023-09-11T08:32:50.554" v="260" actId="47"/>
        <pc:sldMkLst>
          <pc:docMk/>
          <pc:sldMk cId="3934209792" sldId="530"/>
        </pc:sldMkLst>
        <pc:spChg chg="mod">
          <ac:chgData name="Thu Thao" userId="2c068e76ad5633ce" providerId="LiveId" clId="{44EFDA9D-5EC5-4BFC-945B-F0420776CDFE}" dt="2023-09-08T14:02:17.881" v="0"/>
          <ac:spMkLst>
            <pc:docMk/>
            <pc:sldMk cId="3934209792" sldId="530"/>
            <ac:spMk id="7" creationId="{00000000-0000-0000-0000-000000000000}"/>
          </ac:spMkLst>
        </pc:spChg>
      </pc:sldChg>
      <pc:sldChg chg="modSp del">
        <pc:chgData name="Thu Thao" userId="2c068e76ad5633ce" providerId="LiveId" clId="{44EFDA9D-5EC5-4BFC-945B-F0420776CDFE}" dt="2023-09-11T08:32:50.729" v="261" actId="47"/>
        <pc:sldMkLst>
          <pc:docMk/>
          <pc:sldMk cId="3101434418" sldId="531"/>
        </pc:sldMkLst>
        <pc:spChg chg="mod">
          <ac:chgData name="Thu Thao" userId="2c068e76ad5633ce" providerId="LiveId" clId="{44EFDA9D-5EC5-4BFC-945B-F0420776CDFE}" dt="2023-09-08T14:02:17.881" v="0"/>
          <ac:spMkLst>
            <pc:docMk/>
            <pc:sldMk cId="3101434418" sldId="531"/>
            <ac:spMk id="7" creationId="{00000000-0000-0000-0000-000000000000}"/>
          </ac:spMkLst>
        </pc:spChg>
      </pc:sldChg>
      <pc:sldChg chg="modSp del">
        <pc:chgData name="Thu Thao" userId="2c068e76ad5633ce" providerId="LiveId" clId="{44EFDA9D-5EC5-4BFC-945B-F0420776CDFE}" dt="2023-09-11T08:32:50.911" v="262" actId="47"/>
        <pc:sldMkLst>
          <pc:docMk/>
          <pc:sldMk cId="1907254038" sldId="534"/>
        </pc:sldMkLst>
        <pc:spChg chg="mod">
          <ac:chgData name="Thu Thao" userId="2c068e76ad5633ce" providerId="LiveId" clId="{44EFDA9D-5EC5-4BFC-945B-F0420776CDFE}" dt="2023-09-08T14:02:17.881" v="0"/>
          <ac:spMkLst>
            <pc:docMk/>
            <pc:sldMk cId="1907254038" sldId="534"/>
            <ac:spMk id="7" creationId="{00000000-0000-0000-0000-000000000000}"/>
          </ac:spMkLst>
        </pc:spChg>
      </pc:sldChg>
      <pc:sldChg chg="modSp del">
        <pc:chgData name="Thu Thao" userId="2c068e76ad5633ce" providerId="LiveId" clId="{44EFDA9D-5EC5-4BFC-945B-F0420776CDFE}" dt="2023-09-11T08:32:51.083" v="263" actId="47"/>
        <pc:sldMkLst>
          <pc:docMk/>
          <pc:sldMk cId="1831980704" sldId="535"/>
        </pc:sldMkLst>
        <pc:spChg chg="mod">
          <ac:chgData name="Thu Thao" userId="2c068e76ad5633ce" providerId="LiveId" clId="{44EFDA9D-5EC5-4BFC-945B-F0420776CDFE}" dt="2023-09-08T14:02:17.881" v="0"/>
          <ac:spMkLst>
            <pc:docMk/>
            <pc:sldMk cId="1831980704" sldId="535"/>
            <ac:spMk id="7" creationId="{00000000-0000-0000-0000-000000000000}"/>
          </ac:spMkLst>
        </pc:spChg>
      </pc:sldChg>
      <pc:sldChg chg="modSp del">
        <pc:chgData name="Thu Thao" userId="2c068e76ad5633ce" providerId="LiveId" clId="{44EFDA9D-5EC5-4BFC-945B-F0420776CDFE}" dt="2023-09-11T08:32:51.240" v="264" actId="47"/>
        <pc:sldMkLst>
          <pc:docMk/>
          <pc:sldMk cId="2799592482" sldId="536"/>
        </pc:sldMkLst>
        <pc:spChg chg="mod">
          <ac:chgData name="Thu Thao" userId="2c068e76ad5633ce" providerId="LiveId" clId="{44EFDA9D-5EC5-4BFC-945B-F0420776CDFE}" dt="2023-09-08T14:02:17.881" v="0"/>
          <ac:spMkLst>
            <pc:docMk/>
            <pc:sldMk cId="2799592482" sldId="536"/>
            <ac:spMk id="7" creationId="{00000000-0000-0000-0000-000000000000}"/>
          </ac:spMkLst>
        </pc:spChg>
      </pc:sldChg>
      <pc:sldChg chg="modSp del">
        <pc:chgData name="Thu Thao" userId="2c068e76ad5633ce" providerId="LiveId" clId="{44EFDA9D-5EC5-4BFC-945B-F0420776CDFE}" dt="2023-09-11T08:32:51.473" v="265" actId="47"/>
        <pc:sldMkLst>
          <pc:docMk/>
          <pc:sldMk cId="4239896159" sldId="537"/>
        </pc:sldMkLst>
        <pc:spChg chg="mod">
          <ac:chgData name="Thu Thao" userId="2c068e76ad5633ce" providerId="LiveId" clId="{44EFDA9D-5EC5-4BFC-945B-F0420776CDFE}" dt="2023-09-08T14:02:17.881" v="0"/>
          <ac:spMkLst>
            <pc:docMk/>
            <pc:sldMk cId="4239896159" sldId="537"/>
            <ac:spMk id="7" creationId="{00000000-0000-0000-0000-000000000000}"/>
          </ac:spMkLst>
        </pc:spChg>
      </pc:sldChg>
      <pc:sldChg chg="modSp del">
        <pc:chgData name="Thu Thao" userId="2c068e76ad5633ce" providerId="LiveId" clId="{44EFDA9D-5EC5-4BFC-945B-F0420776CDFE}" dt="2023-09-11T08:32:51.804" v="266" actId="47"/>
        <pc:sldMkLst>
          <pc:docMk/>
          <pc:sldMk cId="1885687048" sldId="538"/>
        </pc:sldMkLst>
        <pc:spChg chg="mod">
          <ac:chgData name="Thu Thao" userId="2c068e76ad5633ce" providerId="LiveId" clId="{44EFDA9D-5EC5-4BFC-945B-F0420776CDFE}" dt="2023-09-08T14:02:17.881" v="0"/>
          <ac:spMkLst>
            <pc:docMk/>
            <pc:sldMk cId="1885687048" sldId="538"/>
            <ac:spMk id="7" creationId="{00000000-0000-0000-0000-000000000000}"/>
          </ac:spMkLst>
        </pc:spChg>
      </pc:sldChg>
      <pc:sldChg chg="modSp del">
        <pc:chgData name="Thu Thao" userId="2c068e76ad5633ce" providerId="LiveId" clId="{44EFDA9D-5EC5-4BFC-945B-F0420776CDFE}" dt="2023-09-11T08:32:51.994" v="267" actId="47"/>
        <pc:sldMkLst>
          <pc:docMk/>
          <pc:sldMk cId="1373566181" sldId="539"/>
        </pc:sldMkLst>
        <pc:spChg chg="mod">
          <ac:chgData name="Thu Thao" userId="2c068e76ad5633ce" providerId="LiveId" clId="{44EFDA9D-5EC5-4BFC-945B-F0420776CDFE}" dt="2023-09-08T14:02:17.881" v="0"/>
          <ac:spMkLst>
            <pc:docMk/>
            <pc:sldMk cId="1373566181" sldId="539"/>
            <ac:spMk id="7" creationId="{00000000-0000-0000-0000-000000000000}"/>
          </ac:spMkLst>
        </pc:spChg>
      </pc:sldChg>
      <pc:sldChg chg="modSp del">
        <pc:chgData name="Thu Thao" userId="2c068e76ad5633ce" providerId="LiveId" clId="{44EFDA9D-5EC5-4BFC-945B-F0420776CDFE}" dt="2023-09-11T08:32:52.179" v="268" actId="47"/>
        <pc:sldMkLst>
          <pc:docMk/>
          <pc:sldMk cId="182226105" sldId="540"/>
        </pc:sldMkLst>
        <pc:spChg chg="mod">
          <ac:chgData name="Thu Thao" userId="2c068e76ad5633ce" providerId="LiveId" clId="{44EFDA9D-5EC5-4BFC-945B-F0420776CDFE}" dt="2023-09-08T14:02:17.881" v="0"/>
          <ac:spMkLst>
            <pc:docMk/>
            <pc:sldMk cId="182226105" sldId="540"/>
            <ac:spMk id="7" creationId="{00000000-0000-0000-0000-000000000000}"/>
          </ac:spMkLst>
        </pc:spChg>
      </pc:sldChg>
      <pc:sldChg chg="modSp del">
        <pc:chgData name="Thu Thao" userId="2c068e76ad5633ce" providerId="LiveId" clId="{44EFDA9D-5EC5-4BFC-945B-F0420776CDFE}" dt="2023-09-11T08:32:52.331" v="269" actId="47"/>
        <pc:sldMkLst>
          <pc:docMk/>
          <pc:sldMk cId="3040747191" sldId="541"/>
        </pc:sldMkLst>
        <pc:spChg chg="mod">
          <ac:chgData name="Thu Thao" userId="2c068e76ad5633ce" providerId="LiveId" clId="{44EFDA9D-5EC5-4BFC-945B-F0420776CDFE}" dt="2023-09-08T14:02:17.881" v="0"/>
          <ac:spMkLst>
            <pc:docMk/>
            <pc:sldMk cId="3040747191" sldId="541"/>
            <ac:spMk id="7" creationId="{00000000-0000-0000-0000-000000000000}"/>
          </ac:spMkLst>
        </pc:spChg>
      </pc:sldChg>
      <pc:sldChg chg="modSp del">
        <pc:chgData name="Thu Thao" userId="2c068e76ad5633ce" providerId="LiveId" clId="{44EFDA9D-5EC5-4BFC-945B-F0420776CDFE}" dt="2023-09-11T08:32:52.497" v="270" actId="47"/>
        <pc:sldMkLst>
          <pc:docMk/>
          <pc:sldMk cId="3653434137" sldId="542"/>
        </pc:sldMkLst>
        <pc:spChg chg="mod">
          <ac:chgData name="Thu Thao" userId="2c068e76ad5633ce" providerId="LiveId" clId="{44EFDA9D-5EC5-4BFC-945B-F0420776CDFE}" dt="2023-09-08T14:02:17.881" v="0"/>
          <ac:spMkLst>
            <pc:docMk/>
            <pc:sldMk cId="3653434137" sldId="542"/>
            <ac:spMk id="7" creationId="{00000000-0000-0000-0000-000000000000}"/>
          </ac:spMkLst>
        </pc:spChg>
      </pc:sldChg>
      <pc:sldChg chg="modSp del">
        <pc:chgData name="Thu Thao" userId="2c068e76ad5633ce" providerId="LiveId" clId="{44EFDA9D-5EC5-4BFC-945B-F0420776CDFE}" dt="2023-09-11T08:32:52.662" v="271" actId="47"/>
        <pc:sldMkLst>
          <pc:docMk/>
          <pc:sldMk cId="231362511" sldId="544"/>
        </pc:sldMkLst>
        <pc:spChg chg="mod">
          <ac:chgData name="Thu Thao" userId="2c068e76ad5633ce" providerId="LiveId" clId="{44EFDA9D-5EC5-4BFC-945B-F0420776CDFE}" dt="2023-09-08T14:02:17.881" v="0"/>
          <ac:spMkLst>
            <pc:docMk/>
            <pc:sldMk cId="231362511" sldId="544"/>
            <ac:spMk id="7" creationId="{00000000-0000-0000-0000-000000000000}"/>
          </ac:spMkLst>
        </pc:spChg>
      </pc:sldChg>
      <pc:sldChg chg="modSp del">
        <pc:chgData name="Thu Thao" userId="2c068e76ad5633ce" providerId="LiveId" clId="{44EFDA9D-5EC5-4BFC-945B-F0420776CDFE}" dt="2023-09-11T08:32:52.847" v="272" actId="47"/>
        <pc:sldMkLst>
          <pc:docMk/>
          <pc:sldMk cId="775021098" sldId="547"/>
        </pc:sldMkLst>
        <pc:spChg chg="mod">
          <ac:chgData name="Thu Thao" userId="2c068e76ad5633ce" providerId="LiveId" clId="{44EFDA9D-5EC5-4BFC-945B-F0420776CDFE}" dt="2023-09-08T14:02:17.881" v="0"/>
          <ac:spMkLst>
            <pc:docMk/>
            <pc:sldMk cId="775021098" sldId="547"/>
            <ac:spMk id="7" creationId="{00000000-0000-0000-0000-000000000000}"/>
          </ac:spMkLst>
        </pc:spChg>
      </pc:sldChg>
      <pc:sldChg chg="modSp del">
        <pc:chgData name="Thu Thao" userId="2c068e76ad5633ce" providerId="LiveId" clId="{44EFDA9D-5EC5-4BFC-945B-F0420776CDFE}" dt="2023-09-11T08:32:53.529" v="273" actId="47"/>
        <pc:sldMkLst>
          <pc:docMk/>
          <pc:sldMk cId="3318013951" sldId="548"/>
        </pc:sldMkLst>
        <pc:spChg chg="mod">
          <ac:chgData name="Thu Thao" userId="2c068e76ad5633ce" providerId="LiveId" clId="{44EFDA9D-5EC5-4BFC-945B-F0420776CDFE}" dt="2023-09-08T14:02:17.881" v="0"/>
          <ac:spMkLst>
            <pc:docMk/>
            <pc:sldMk cId="3318013951" sldId="548"/>
            <ac:spMk id="7" creationId="{00000000-0000-0000-0000-000000000000}"/>
          </ac:spMkLst>
        </pc:spChg>
      </pc:sldChg>
      <pc:sldChg chg="modSp del">
        <pc:chgData name="Thu Thao" userId="2c068e76ad5633ce" providerId="LiveId" clId="{44EFDA9D-5EC5-4BFC-945B-F0420776CDFE}" dt="2023-09-11T08:32:53.771" v="274" actId="47"/>
        <pc:sldMkLst>
          <pc:docMk/>
          <pc:sldMk cId="3857850746" sldId="549"/>
        </pc:sldMkLst>
        <pc:spChg chg="mod">
          <ac:chgData name="Thu Thao" userId="2c068e76ad5633ce" providerId="LiveId" clId="{44EFDA9D-5EC5-4BFC-945B-F0420776CDFE}" dt="2023-09-08T14:02:17.881" v="0"/>
          <ac:spMkLst>
            <pc:docMk/>
            <pc:sldMk cId="3857850746" sldId="549"/>
            <ac:spMk id="7" creationId="{00000000-0000-0000-0000-000000000000}"/>
          </ac:spMkLst>
        </pc:spChg>
      </pc:sldChg>
      <pc:sldChg chg="modSp del">
        <pc:chgData name="Thu Thao" userId="2c068e76ad5633ce" providerId="LiveId" clId="{44EFDA9D-5EC5-4BFC-945B-F0420776CDFE}" dt="2023-09-11T08:32:54.340" v="275" actId="47"/>
        <pc:sldMkLst>
          <pc:docMk/>
          <pc:sldMk cId="2304471884" sldId="550"/>
        </pc:sldMkLst>
        <pc:spChg chg="mod">
          <ac:chgData name="Thu Thao" userId="2c068e76ad5633ce" providerId="LiveId" clId="{44EFDA9D-5EC5-4BFC-945B-F0420776CDFE}" dt="2023-09-08T14:02:17.881" v="0"/>
          <ac:spMkLst>
            <pc:docMk/>
            <pc:sldMk cId="2304471884" sldId="550"/>
            <ac:spMk id="7" creationId="{00000000-0000-0000-0000-000000000000}"/>
          </ac:spMkLst>
        </pc:spChg>
      </pc:sldChg>
      <pc:sldChg chg="modSp del">
        <pc:chgData name="Thu Thao" userId="2c068e76ad5633ce" providerId="LiveId" clId="{44EFDA9D-5EC5-4BFC-945B-F0420776CDFE}" dt="2023-09-11T08:32:54.599" v="276" actId="47"/>
        <pc:sldMkLst>
          <pc:docMk/>
          <pc:sldMk cId="2316052864" sldId="551"/>
        </pc:sldMkLst>
        <pc:spChg chg="mod">
          <ac:chgData name="Thu Thao" userId="2c068e76ad5633ce" providerId="LiveId" clId="{44EFDA9D-5EC5-4BFC-945B-F0420776CDFE}" dt="2023-09-08T14:02:17.881" v="0"/>
          <ac:spMkLst>
            <pc:docMk/>
            <pc:sldMk cId="2316052864" sldId="551"/>
            <ac:spMk id="7" creationId="{00000000-0000-0000-0000-000000000000}"/>
          </ac:spMkLst>
        </pc:spChg>
      </pc:sldChg>
      <pc:sldChg chg="modSp del">
        <pc:chgData name="Thu Thao" userId="2c068e76ad5633ce" providerId="LiveId" clId="{44EFDA9D-5EC5-4BFC-945B-F0420776CDFE}" dt="2023-09-11T08:32:54.781" v="277" actId="47"/>
        <pc:sldMkLst>
          <pc:docMk/>
          <pc:sldMk cId="2687710045" sldId="552"/>
        </pc:sldMkLst>
        <pc:spChg chg="mod">
          <ac:chgData name="Thu Thao" userId="2c068e76ad5633ce" providerId="LiveId" clId="{44EFDA9D-5EC5-4BFC-945B-F0420776CDFE}" dt="2023-09-08T14:02:17.881" v="0"/>
          <ac:spMkLst>
            <pc:docMk/>
            <pc:sldMk cId="2687710045" sldId="552"/>
            <ac:spMk id="7" creationId="{00000000-0000-0000-0000-000000000000}"/>
          </ac:spMkLst>
        </pc:spChg>
      </pc:sldChg>
      <pc:sldChg chg="modSp del">
        <pc:chgData name="Thu Thao" userId="2c068e76ad5633ce" providerId="LiveId" clId="{44EFDA9D-5EC5-4BFC-945B-F0420776CDFE}" dt="2023-09-11T08:32:55.027" v="278" actId="47"/>
        <pc:sldMkLst>
          <pc:docMk/>
          <pc:sldMk cId="1374799254" sldId="553"/>
        </pc:sldMkLst>
        <pc:spChg chg="mod">
          <ac:chgData name="Thu Thao" userId="2c068e76ad5633ce" providerId="LiveId" clId="{44EFDA9D-5EC5-4BFC-945B-F0420776CDFE}" dt="2023-09-08T14:02:17.881" v="0"/>
          <ac:spMkLst>
            <pc:docMk/>
            <pc:sldMk cId="1374799254" sldId="553"/>
            <ac:spMk id="7" creationId="{00000000-0000-0000-0000-000000000000}"/>
          </ac:spMkLst>
        </pc:spChg>
      </pc:sldChg>
      <pc:sldChg chg="modSp del">
        <pc:chgData name="Thu Thao" userId="2c068e76ad5633ce" providerId="LiveId" clId="{44EFDA9D-5EC5-4BFC-945B-F0420776CDFE}" dt="2023-09-11T08:32:55.443" v="279" actId="47"/>
        <pc:sldMkLst>
          <pc:docMk/>
          <pc:sldMk cId="2730194525" sldId="554"/>
        </pc:sldMkLst>
        <pc:spChg chg="mod">
          <ac:chgData name="Thu Thao" userId="2c068e76ad5633ce" providerId="LiveId" clId="{44EFDA9D-5EC5-4BFC-945B-F0420776CDFE}" dt="2023-09-08T14:02:17.881" v="0"/>
          <ac:spMkLst>
            <pc:docMk/>
            <pc:sldMk cId="2730194525" sldId="554"/>
            <ac:spMk id="7" creationId="{00000000-0000-0000-0000-000000000000}"/>
          </ac:spMkLst>
        </pc:spChg>
      </pc:sldChg>
      <pc:sldChg chg="modSp del">
        <pc:chgData name="Thu Thao" userId="2c068e76ad5633ce" providerId="LiveId" clId="{44EFDA9D-5EC5-4BFC-945B-F0420776CDFE}" dt="2023-09-11T08:32:55.759" v="280" actId="47"/>
        <pc:sldMkLst>
          <pc:docMk/>
          <pc:sldMk cId="1836737656" sldId="555"/>
        </pc:sldMkLst>
        <pc:spChg chg="mod">
          <ac:chgData name="Thu Thao" userId="2c068e76ad5633ce" providerId="LiveId" clId="{44EFDA9D-5EC5-4BFC-945B-F0420776CDFE}" dt="2023-09-08T14:02:17.881" v="0"/>
          <ac:spMkLst>
            <pc:docMk/>
            <pc:sldMk cId="1836737656" sldId="555"/>
            <ac:spMk id="7" creationId="{00000000-0000-0000-0000-000000000000}"/>
          </ac:spMkLst>
        </pc:spChg>
      </pc:sldChg>
      <pc:sldChg chg="modSp del">
        <pc:chgData name="Thu Thao" userId="2c068e76ad5633ce" providerId="LiveId" clId="{44EFDA9D-5EC5-4BFC-945B-F0420776CDFE}" dt="2023-09-11T08:32:56.379" v="281" actId="47"/>
        <pc:sldMkLst>
          <pc:docMk/>
          <pc:sldMk cId="1545463663" sldId="557"/>
        </pc:sldMkLst>
        <pc:spChg chg="mod">
          <ac:chgData name="Thu Thao" userId="2c068e76ad5633ce" providerId="LiveId" clId="{44EFDA9D-5EC5-4BFC-945B-F0420776CDFE}" dt="2023-09-08T14:02:17.881" v="0"/>
          <ac:spMkLst>
            <pc:docMk/>
            <pc:sldMk cId="1545463663" sldId="557"/>
            <ac:spMk id="7" creationId="{00000000-0000-0000-0000-000000000000}"/>
          </ac:spMkLst>
        </pc:spChg>
      </pc:sldChg>
      <pc:sldChg chg="modSp del">
        <pc:chgData name="Thu Thao" userId="2c068e76ad5633ce" providerId="LiveId" clId="{44EFDA9D-5EC5-4BFC-945B-F0420776CDFE}" dt="2023-09-11T08:32:56.740" v="282" actId="47"/>
        <pc:sldMkLst>
          <pc:docMk/>
          <pc:sldMk cId="3021014487" sldId="558"/>
        </pc:sldMkLst>
        <pc:spChg chg="mod">
          <ac:chgData name="Thu Thao" userId="2c068e76ad5633ce" providerId="LiveId" clId="{44EFDA9D-5EC5-4BFC-945B-F0420776CDFE}" dt="2023-09-08T14:02:17.881" v="0"/>
          <ac:spMkLst>
            <pc:docMk/>
            <pc:sldMk cId="3021014487" sldId="558"/>
            <ac:spMk id="7" creationId="{00000000-0000-0000-0000-000000000000}"/>
          </ac:spMkLst>
        </pc:spChg>
      </pc:sldChg>
      <pc:sldChg chg="modSp del">
        <pc:chgData name="Thu Thao" userId="2c068e76ad5633ce" providerId="LiveId" clId="{44EFDA9D-5EC5-4BFC-945B-F0420776CDFE}" dt="2023-09-11T08:32:57.233" v="283" actId="47"/>
        <pc:sldMkLst>
          <pc:docMk/>
          <pc:sldMk cId="4205196614" sldId="559"/>
        </pc:sldMkLst>
        <pc:spChg chg="mod">
          <ac:chgData name="Thu Thao" userId="2c068e76ad5633ce" providerId="LiveId" clId="{44EFDA9D-5EC5-4BFC-945B-F0420776CDFE}" dt="2023-09-08T14:02:17.881" v="0"/>
          <ac:spMkLst>
            <pc:docMk/>
            <pc:sldMk cId="4205196614" sldId="559"/>
            <ac:spMk id="7" creationId="{00000000-0000-0000-0000-000000000000}"/>
          </ac:spMkLst>
        </pc:spChg>
      </pc:sldChg>
      <pc:sldChg chg="modSp del">
        <pc:chgData name="Thu Thao" userId="2c068e76ad5633ce" providerId="LiveId" clId="{44EFDA9D-5EC5-4BFC-945B-F0420776CDFE}" dt="2023-09-11T08:32:57.677" v="284" actId="47"/>
        <pc:sldMkLst>
          <pc:docMk/>
          <pc:sldMk cId="114356437" sldId="560"/>
        </pc:sldMkLst>
        <pc:spChg chg="mod">
          <ac:chgData name="Thu Thao" userId="2c068e76ad5633ce" providerId="LiveId" clId="{44EFDA9D-5EC5-4BFC-945B-F0420776CDFE}" dt="2023-09-08T14:02:17.881" v="0"/>
          <ac:spMkLst>
            <pc:docMk/>
            <pc:sldMk cId="114356437" sldId="560"/>
            <ac:spMk id="7" creationId="{00000000-0000-0000-0000-000000000000}"/>
          </ac:spMkLst>
        </pc:spChg>
      </pc:sldChg>
      <pc:sldChg chg="modSp del">
        <pc:chgData name="Thu Thao" userId="2c068e76ad5633ce" providerId="LiveId" clId="{44EFDA9D-5EC5-4BFC-945B-F0420776CDFE}" dt="2023-09-11T08:32:57.928" v="285" actId="47"/>
        <pc:sldMkLst>
          <pc:docMk/>
          <pc:sldMk cId="392188917" sldId="561"/>
        </pc:sldMkLst>
        <pc:spChg chg="mod">
          <ac:chgData name="Thu Thao" userId="2c068e76ad5633ce" providerId="LiveId" clId="{44EFDA9D-5EC5-4BFC-945B-F0420776CDFE}" dt="2023-09-08T14:02:17.881" v="0"/>
          <ac:spMkLst>
            <pc:docMk/>
            <pc:sldMk cId="392188917" sldId="561"/>
            <ac:spMk id="7" creationId="{00000000-0000-0000-0000-000000000000}"/>
          </ac:spMkLst>
        </pc:spChg>
      </pc:sldChg>
      <pc:sldChg chg="modSp del">
        <pc:chgData name="Thu Thao" userId="2c068e76ad5633ce" providerId="LiveId" clId="{44EFDA9D-5EC5-4BFC-945B-F0420776CDFE}" dt="2023-09-11T08:32:58.166" v="286" actId="47"/>
        <pc:sldMkLst>
          <pc:docMk/>
          <pc:sldMk cId="3954552103" sldId="562"/>
        </pc:sldMkLst>
        <pc:spChg chg="mod">
          <ac:chgData name="Thu Thao" userId="2c068e76ad5633ce" providerId="LiveId" clId="{44EFDA9D-5EC5-4BFC-945B-F0420776CDFE}" dt="2023-09-08T14:02:17.881" v="0"/>
          <ac:spMkLst>
            <pc:docMk/>
            <pc:sldMk cId="3954552103" sldId="562"/>
            <ac:spMk id="7" creationId="{00000000-0000-0000-0000-000000000000}"/>
          </ac:spMkLst>
        </pc:spChg>
      </pc:sldChg>
      <pc:sldChg chg="modSp del">
        <pc:chgData name="Thu Thao" userId="2c068e76ad5633ce" providerId="LiveId" clId="{44EFDA9D-5EC5-4BFC-945B-F0420776CDFE}" dt="2023-09-11T08:32:58.388" v="287" actId="47"/>
        <pc:sldMkLst>
          <pc:docMk/>
          <pc:sldMk cId="1795238769" sldId="563"/>
        </pc:sldMkLst>
        <pc:spChg chg="mod">
          <ac:chgData name="Thu Thao" userId="2c068e76ad5633ce" providerId="LiveId" clId="{44EFDA9D-5EC5-4BFC-945B-F0420776CDFE}" dt="2023-09-08T14:02:17.881" v="0"/>
          <ac:spMkLst>
            <pc:docMk/>
            <pc:sldMk cId="1795238769" sldId="563"/>
            <ac:spMk id="7" creationId="{00000000-0000-0000-0000-000000000000}"/>
          </ac:spMkLst>
        </pc:spChg>
      </pc:sldChg>
      <pc:sldChg chg="modSp del">
        <pc:chgData name="Thu Thao" userId="2c068e76ad5633ce" providerId="LiveId" clId="{44EFDA9D-5EC5-4BFC-945B-F0420776CDFE}" dt="2023-09-11T08:32:58.796" v="288" actId="47"/>
        <pc:sldMkLst>
          <pc:docMk/>
          <pc:sldMk cId="3846588660" sldId="564"/>
        </pc:sldMkLst>
        <pc:spChg chg="mod">
          <ac:chgData name="Thu Thao" userId="2c068e76ad5633ce" providerId="LiveId" clId="{44EFDA9D-5EC5-4BFC-945B-F0420776CDFE}" dt="2023-09-08T14:02:17.881" v="0"/>
          <ac:spMkLst>
            <pc:docMk/>
            <pc:sldMk cId="3846588660" sldId="564"/>
            <ac:spMk id="7" creationId="{00000000-0000-0000-0000-000000000000}"/>
          </ac:spMkLst>
        </pc:spChg>
      </pc:sldChg>
      <pc:sldChg chg="modSp del">
        <pc:chgData name="Thu Thao" userId="2c068e76ad5633ce" providerId="LiveId" clId="{44EFDA9D-5EC5-4BFC-945B-F0420776CDFE}" dt="2023-09-11T08:32:59.014" v="289" actId="47"/>
        <pc:sldMkLst>
          <pc:docMk/>
          <pc:sldMk cId="3286457673" sldId="565"/>
        </pc:sldMkLst>
        <pc:spChg chg="mod">
          <ac:chgData name="Thu Thao" userId="2c068e76ad5633ce" providerId="LiveId" clId="{44EFDA9D-5EC5-4BFC-945B-F0420776CDFE}" dt="2023-09-08T14:02:17.881" v="0"/>
          <ac:spMkLst>
            <pc:docMk/>
            <pc:sldMk cId="3286457673" sldId="565"/>
            <ac:spMk id="7" creationId="{00000000-0000-0000-0000-000000000000}"/>
          </ac:spMkLst>
        </pc:spChg>
      </pc:sldChg>
      <pc:sldChg chg="modSp del">
        <pc:chgData name="Thu Thao" userId="2c068e76ad5633ce" providerId="LiveId" clId="{44EFDA9D-5EC5-4BFC-945B-F0420776CDFE}" dt="2023-09-11T08:32:59.631" v="290" actId="47"/>
        <pc:sldMkLst>
          <pc:docMk/>
          <pc:sldMk cId="3012400465" sldId="566"/>
        </pc:sldMkLst>
        <pc:spChg chg="mod">
          <ac:chgData name="Thu Thao" userId="2c068e76ad5633ce" providerId="LiveId" clId="{44EFDA9D-5EC5-4BFC-945B-F0420776CDFE}" dt="2023-09-08T14:02:17.881" v="0"/>
          <ac:spMkLst>
            <pc:docMk/>
            <pc:sldMk cId="3012400465" sldId="566"/>
            <ac:spMk id="7" creationId="{00000000-0000-0000-0000-000000000000}"/>
          </ac:spMkLst>
        </pc:spChg>
      </pc:sldChg>
      <pc:sldChg chg="modSp del">
        <pc:chgData name="Thu Thao" userId="2c068e76ad5633ce" providerId="LiveId" clId="{44EFDA9D-5EC5-4BFC-945B-F0420776CDFE}" dt="2023-09-11T08:32:59.851" v="291" actId="47"/>
        <pc:sldMkLst>
          <pc:docMk/>
          <pc:sldMk cId="2394228796" sldId="567"/>
        </pc:sldMkLst>
        <pc:spChg chg="mod">
          <ac:chgData name="Thu Thao" userId="2c068e76ad5633ce" providerId="LiveId" clId="{44EFDA9D-5EC5-4BFC-945B-F0420776CDFE}" dt="2023-09-08T14:02:17.881" v="0"/>
          <ac:spMkLst>
            <pc:docMk/>
            <pc:sldMk cId="2394228796" sldId="567"/>
            <ac:spMk id="7" creationId="{00000000-0000-0000-0000-000000000000}"/>
          </ac:spMkLst>
        </pc:spChg>
      </pc:sldChg>
      <pc:sldChg chg="modSp del">
        <pc:chgData name="Thu Thao" userId="2c068e76ad5633ce" providerId="LiveId" clId="{44EFDA9D-5EC5-4BFC-945B-F0420776CDFE}" dt="2023-09-11T08:33:00.035" v="292" actId="47"/>
        <pc:sldMkLst>
          <pc:docMk/>
          <pc:sldMk cId="3112153893" sldId="568"/>
        </pc:sldMkLst>
        <pc:spChg chg="mod">
          <ac:chgData name="Thu Thao" userId="2c068e76ad5633ce" providerId="LiveId" clId="{44EFDA9D-5EC5-4BFC-945B-F0420776CDFE}" dt="2023-09-08T14:02:17.881" v="0"/>
          <ac:spMkLst>
            <pc:docMk/>
            <pc:sldMk cId="3112153893" sldId="568"/>
            <ac:spMk id="7" creationId="{00000000-0000-0000-0000-000000000000}"/>
          </ac:spMkLst>
        </pc:spChg>
      </pc:sldChg>
      <pc:sldChg chg="modSp add mod">
        <pc:chgData name="Thu Thao" userId="2c068e76ad5633ce" providerId="LiveId" clId="{44EFDA9D-5EC5-4BFC-945B-F0420776CDFE}" dt="2023-09-11T07:47:12.664" v="49" actId="403"/>
        <pc:sldMkLst>
          <pc:docMk/>
          <pc:sldMk cId="4050459788" sldId="569"/>
        </pc:sldMkLst>
        <pc:spChg chg="mod">
          <ac:chgData name="Thu Thao" userId="2c068e76ad5633ce" providerId="LiveId" clId="{44EFDA9D-5EC5-4BFC-945B-F0420776CDFE}" dt="2023-09-11T07:47:12.664" v="49" actId="403"/>
          <ac:spMkLst>
            <pc:docMk/>
            <pc:sldMk cId="4050459788" sldId="569"/>
            <ac:spMk id="6" creationId="{5E63BD44-5E06-F8E9-C04A-D5B56211CFEE}"/>
          </ac:spMkLst>
        </pc:spChg>
        <pc:spChg chg="mod">
          <ac:chgData name="Thu Thao" userId="2c068e76ad5633ce" providerId="LiveId" clId="{44EFDA9D-5EC5-4BFC-945B-F0420776CDFE}" dt="2023-09-11T07:44:29.674" v="26" actId="20577"/>
          <ac:spMkLst>
            <pc:docMk/>
            <pc:sldMk cId="4050459788" sldId="569"/>
            <ac:spMk id="8" creationId="{4FC08806-1E25-A3AF-0E32-2C5615ED0F95}"/>
          </ac:spMkLst>
        </pc:spChg>
      </pc:sldChg>
      <pc:sldChg chg="addSp delSp modSp add mod">
        <pc:chgData name="Thu Thao" userId="2c068e76ad5633ce" providerId="LiveId" clId="{44EFDA9D-5EC5-4BFC-945B-F0420776CDFE}" dt="2023-09-11T08:22:02.107" v="150" actId="255"/>
        <pc:sldMkLst>
          <pc:docMk/>
          <pc:sldMk cId="1467041290" sldId="570"/>
        </pc:sldMkLst>
        <pc:spChg chg="mod">
          <ac:chgData name="Thu Thao" userId="2c068e76ad5633ce" providerId="LiveId" clId="{44EFDA9D-5EC5-4BFC-945B-F0420776CDFE}" dt="2023-09-11T08:20:55.675" v="142" actId="12"/>
          <ac:spMkLst>
            <pc:docMk/>
            <pc:sldMk cId="1467041290" sldId="570"/>
            <ac:spMk id="2" creationId="{EAE0F353-07AC-2862-6EC4-58AD99C108FE}"/>
          </ac:spMkLst>
        </pc:spChg>
        <pc:spChg chg="add mod">
          <ac:chgData name="Thu Thao" userId="2c068e76ad5633ce" providerId="LiveId" clId="{44EFDA9D-5EC5-4BFC-945B-F0420776CDFE}" dt="2023-09-11T08:22:02.107" v="150" actId="255"/>
          <ac:spMkLst>
            <pc:docMk/>
            <pc:sldMk cId="1467041290" sldId="570"/>
            <ac:spMk id="3" creationId="{E9F0D9F3-02BD-796C-1E12-1F2B96E6CBF9}"/>
          </ac:spMkLst>
        </pc:spChg>
        <pc:spChg chg="del mod">
          <ac:chgData name="Thu Thao" userId="2c068e76ad5633ce" providerId="LiveId" clId="{44EFDA9D-5EC5-4BFC-945B-F0420776CDFE}" dt="2023-09-11T08:19:19.186" v="125" actId="478"/>
          <ac:spMkLst>
            <pc:docMk/>
            <pc:sldMk cId="1467041290" sldId="570"/>
            <ac:spMk id="8" creationId="{4FC08806-1E25-A3AF-0E32-2C5615ED0F95}"/>
          </ac:spMkLst>
        </pc:spChg>
      </pc:sldChg>
      <pc:sldChg chg="addSp delSp modSp add mod">
        <pc:chgData name="Thu Thao" userId="2c068e76ad5633ce" providerId="LiveId" clId="{44EFDA9D-5EC5-4BFC-945B-F0420776CDFE}" dt="2023-09-11T08:28:44.296" v="246" actId="255"/>
        <pc:sldMkLst>
          <pc:docMk/>
          <pc:sldMk cId="2341696524" sldId="571"/>
        </pc:sldMkLst>
        <pc:spChg chg="add mod">
          <ac:chgData name="Thu Thao" userId="2c068e76ad5633ce" providerId="LiveId" clId="{44EFDA9D-5EC5-4BFC-945B-F0420776CDFE}" dt="2023-09-11T08:22:26.314" v="154"/>
          <ac:spMkLst>
            <pc:docMk/>
            <pc:sldMk cId="2341696524" sldId="571"/>
            <ac:spMk id="2" creationId="{98A29364-2497-EA85-A4B8-8DDBAE27655A}"/>
          </ac:spMkLst>
        </pc:spChg>
        <pc:spChg chg="mod">
          <ac:chgData name="Thu Thao" userId="2c068e76ad5633ce" providerId="LiveId" clId="{44EFDA9D-5EC5-4BFC-945B-F0420776CDFE}" dt="2023-09-11T08:28:44.296" v="246" actId="255"/>
          <ac:spMkLst>
            <pc:docMk/>
            <pc:sldMk cId="2341696524" sldId="571"/>
            <ac:spMk id="6" creationId="{5E63BD44-5E06-F8E9-C04A-D5B56211CFEE}"/>
          </ac:spMkLst>
        </pc:spChg>
        <pc:spChg chg="del">
          <ac:chgData name="Thu Thao" userId="2c068e76ad5633ce" providerId="LiveId" clId="{44EFDA9D-5EC5-4BFC-945B-F0420776CDFE}" dt="2023-09-11T08:22:13.705" v="151" actId="478"/>
          <ac:spMkLst>
            <pc:docMk/>
            <pc:sldMk cId="2341696524" sldId="571"/>
            <ac:spMk id="8" creationId="{4FC08806-1E25-A3AF-0E32-2C5615ED0F95}"/>
          </ac:spMkLst>
        </pc:spChg>
      </pc:sldChg>
      <pc:sldChg chg="add del">
        <pc:chgData name="Thu Thao" userId="2c068e76ad5633ce" providerId="LiveId" clId="{44EFDA9D-5EC5-4BFC-945B-F0420776CDFE}" dt="2023-09-11T08:22:15.677" v="153"/>
        <pc:sldMkLst>
          <pc:docMk/>
          <pc:sldMk cId="1882601651" sldId="572"/>
        </pc:sldMkLst>
      </pc:sldChg>
      <pc:sldChg chg="modSp add mod">
        <pc:chgData name="Thu Thao" userId="2c068e76ad5633ce" providerId="LiveId" clId="{44EFDA9D-5EC5-4BFC-945B-F0420776CDFE}" dt="2023-09-11T08:36:41.487" v="310" actId="1076"/>
        <pc:sldMkLst>
          <pc:docMk/>
          <pc:sldMk cId="2976591380" sldId="572"/>
        </pc:sldMkLst>
        <pc:spChg chg="mod">
          <ac:chgData name="Thu Thao" userId="2c068e76ad5633ce" providerId="LiveId" clId="{44EFDA9D-5EC5-4BFC-945B-F0420776CDFE}" dt="2023-09-11T08:36:36.503" v="309" actId="1076"/>
          <ac:spMkLst>
            <pc:docMk/>
            <pc:sldMk cId="2976591380" sldId="572"/>
            <ac:spMk id="6" creationId="{5E63BD44-5E06-F8E9-C04A-D5B56211CFEE}"/>
          </ac:spMkLst>
        </pc:spChg>
        <pc:spChg chg="mod">
          <ac:chgData name="Thu Thao" userId="2c068e76ad5633ce" providerId="LiveId" clId="{44EFDA9D-5EC5-4BFC-945B-F0420776CDFE}" dt="2023-09-11T08:36:41.487" v="310" actId="1076"/>
          <ac:spMkLst>
            <pc:docMk/>
            <pc:sldMk cId="2976591380" sldId="572"/>
            <ac:spMk id="8" creationId="{4FC08806-1E25-A3AF-0E32-2C5615ED0F95}"/>
          </ac:spMkLst>
        </pc:spChg>
      </pc:sldChg>
      <pc:sldChg chg="addSp delSp modSp add mod">
        <pc:chgData name="Thu Thao" userId="2c068e76ad5633ce" providerId="LiveId" clId="{44EFDA9D-5EC5-4BFC-945B-F0420776CDFE}" dt="2023-09-11T08:38:01.947" v="332" actId="22"/>
        <pc:sldMkLst>
          <pc:docMk/>
          <pc:sldMk cId="3338239428" sldId="573"/>
        </pc:sldMkLst>
        <pc:spChg chg="add del">
          <ac:chgData name="Thu Thao" userId="2c068e76ad5633ce" providerId="LiveId" clId="{44EFDA9D-5EC5-4BFC-945B-F0420776CDFE}" dt="2023-09-11T08:38:01.947" v="332" actId="22"/>
          <ac:spMkLst>
            <pc:docMk/>
            <pc:sldMk cId="3338239428" sldId="573"/>
            <ac:spMk id="3" creationId="{BE70855D-9511-3E0A-8BCC-2C92A8A44E2E}"/>
          </ac:spMkLst>
        </pc:spChg>
        <pc:spChg chg="mod">
          <ac:chgData name="Thu Thao" userId="2c068e76ad5633ce" providerId="LiveId" clId="{44EFDA9D-5EC5-4BFC-945B-F0420776CDFE}" dt="2023-09-11T08:37:48.633" v="330" actId="1076"/>
          <ac:spMkLst>
            <pc:docMk/>
            <pc:sldMk cId="3338239428" sldId="573"/>
            <ac:spMk id="6" creationId="{5E63BD44-5E06-F8E9-C04A-D5B56211CFEE}"/>
          </ac:spMkLst>
        </pc:spChg>
        <pc:spChg chg="mod">
          <ac:chgData name="Thu Thao" userId="2c068e76ad5633ce" providerId="LiveId" clId="{44EFDA9D-5EC5-4BFC-945B-F0420776CDFE}" dt="2023-09-11T08:36:52.500" v="317" actId="20577"/>
          <ac:spMkLst>
            <pc:docMk/>
            <pc:sldMk cId="3338239428" sldId="573"/>
            <ac:spMk id="8" creationId="{4FC08806-1E25-A3AF-0E32-2C5615ED0F95}"/>
          </ac:spMkLst>
        </pc:spChg>
      </pc:sldChg>
      <pc:sldChg chg="modSp add mod">
        <pc:chgData name="Thu Thao" userId="2c068e76ad5633ce" providerId="LiveId" clId="{44EFDA9D-5EC5-4BFC-945B-F0420776CDFE}" dt="2023-09-11T09:03:31.909" v="613" actId="20577"/>
        <pc:sldMkLst>
          <pc:docMk/>
          <pc:sldMk cId="1580579717" sldId="574"/>
        </pc:sldMkLst>
        <pc:spChg chg="mod">
          <ac:chgData name="Thu Thao" userId="2c068e76ad5633ce" providerId="LiveId" clId="{44EFDA9D-5EC5-4BFC-945B-F0420776CDFE}" dt="2023-09-11T09:03:31.909" v="613" actId="20577"/>
          <ac:spMkLst>
            <pc:docMk/>
            <pc:sldMk cId="1580579717" sldId="574"/>
            <ac:spMk id="6" creationId="{5E63BD44-5E06-F8E9-C04A-D5B56211CFEE}"/>
          </ac:spMkLst>
        </pc:spChg>
      </pc:sldChg>
      <pc:sldChg chg="modSp add mod">
        <pc:chgData name="Thu Thao" userId="2c068e76ad5633ce" providerId="LiveId" clId="{44EFDA9D-5EC5-4BFC-945B-F0420776CDFE}" dt="2023-09-11T09:03:06.421" v="578" actId="20577"/>
        <pc:sldMkLst>
          <pc:docMk/>
          <pc:sldMk cId="1480554525" sldId="575"/>
        </pc:sldMkLst>
        <pc:spChg chg="mod">
          <ac:chgData name="Thu Thao" userId="2c068e76ad5633ce" providerId="LiveId" clId="{44EFDA9D-5EC5-4BFC-945B-F0420776CDFE}" dt="2023-09-11T09:03:06.421" v="578" actId="20577"/>
          <ac:spMkLst>
            <pc:docMk/>
            <pc:sldMk cId="1480554525" sldId="575"/>
            <ac:spMk id="6" creationId="{5E63BD44-5E06-F8E9-C04A-D5B56211CFEE}"/>
          </ac:spMkLst>
        </pc:spChg>
        <pc:spChg chg="mod">
          <ac:chgData name="Thu Thao" userId="2c068e76ad5633ce" providerId="LiveId" clId="{44EFDA9D-5EC5-4BFC-945B-F0420776CDFE}" dt="2023-09-11T08:53:41.944" v="400" actId="403"/>
          <ac:spMkLst>
            <pc:docMk/>
            <pc:sldMk cId="1480554525" sldId="575"/>
            <ac:spMk id="8" creationId="{4FC08806-1E25-A3AF-0E32-2C5615ED0F95}"/>
          </ac:spMkLst>
        </pc:spChg>
      </pc:sldChg>
      <pc:sldChg chg="modSp add mod">
        <pc:chgData name="Thu Thao" userId="2c068e76ad5633ce" providerId="LiveId" clId="{44EFDA9D-5EC5-4BFC-945B-F0420776CDFE}" dt="2023-09-11T10:16:27.802" v="927" actId="20577"/>
        <pc:sldMkLst>
          <pc:docMk/>
          <pc:sldMk cId="4039360505" sldId="576"/>
        </pc:sldMkLst>
        <pc:spChg chg="mod">
          <ac:chgData name="Thu Thao" userId="2c068e76ad5633ce" providerId="LiveId" clId="{44EFDA9D-5EC5-4BFC-945B-F0420776CDFE}" dt="2023-09-11T10:16:27.802" v="927" actId="20577"/>
          <ac:spMkLst>
            <pc:docMk/>
            <pc:sldMk cId="4039360505" sldId="576"/>
            <ac:spMk id="6" creationId="{5E63BD44-5E06-F8E9-C04A-D5B56211CFEE}"/>
          </ac:spMkLst>
        </pc:spChg>
        <pc:spChg chg="mod">
          <ac:chgData name="Thu Thao" userId="2c068e76ad5633ce" providerId="LiveId" clId="{44EFDA9D-5EC5-4BFC-945B-F0420776CDFE}" dt="2023-09-11T08:53:37.119" v="399" actId="403"/>
          <ac:spMkLst>
            <pc:docMk/>
            <pc:sldMk cId="4039360505" sldId="576"/>
            <ac:spMk id="8" creationId="{4FC08806-1E25-A3AF-0E32-2C5615ED0F95}"/>
          </ac:spMkLst>
        </pc:spChg>
      </pc:sldChg>
      <pc:sldChg chg="modSp add mod">
        <pc:chgData name="Thu Thao" userId="2c068e76ad5633ce" providerId="LiveId" clId="{44EFDA9D-5EC5-4BFC-945B-F0420776CDFE}" dt="2023-09-11T08:59:22.869" v="469" actId="255"/>
        <pc:sldMkLst>
          <pc:docMk/>
          <pc:sldMk cId="56641792" sldId="577"/>
        </pc:sldMkLst>
        <pc:spChg chg="mod">
          <ac:chgData name="Thu Thao" userId="2c068e76ad5633ce" providerId="LiveId" clId="{44EFDA9D-5EC5-4BFC-945B-F0420776CDFE}" dt="2023-09-11T08:59:22.869" v="469" actId="255"/>
          <ac:spMkLst>
            <pc:docMk/>
            <pc:sldMk cId="56641792" sldId="577"/>
            <ac:spMk id="6" creationId="{5E63BD44-5E06-F8E9-C04A-D5B56211CFEE}"/>
          </ac:spMkLst>
        </pc:spChg>
        <pc:spChg chg="mod">
          <ac:chgData name="Thu Thao" userId="2c068e76ad5633ce" providerId="LiveId" clId="{44EFDA9D-5EC5-4BFC-945B-F0420776CDFE}" dt="2023-09-11T08:57:22.795" v="424"/>
          <ac:spMkLst>
            <pc:docMk/>
            <pc:sldMk cId="56641792" sldId="577"/>
            <ac:spMk id="8" creationId="{4FC08806-1E25-A3AF-0E32-2C5615ED0F95}"/>
          </ac:spMkLst>
        </pc:spChg>
      </pc:sldChg>
      <pc:sldChg chg="modSp add mod">
        <pc:chgData name="Thu Thao" userId="2c068e76ad5633ce" providerId="LiveId" clId="{44EFDA9D-5EC5-4BFC-945B-F0420776CDFE}" dt="2023-09-11T09:01:39.927" v="539" actId="20577"/>
        <pc:sldMkLst>
          <pc:docMk/>
          <pc:sldMk cId="2485346461" sldId="578"/>
        </pc:sldMkLst>
        <pc:spChg chg="mod">
          <ac:chgData name="Thu Thao" userId="2c068e76ad5633ce" providerId="LiveId" clId="{44EFDA9D-5EC5-4BFC-945B-F0420776CDFE}" dt="2023-09-11T09:01:39.927" v="539" actId="20577"/>
          <ac:spMkLst>
            <pc:docMk/>
            <pc:sldMk cId="2485346461" sldId="578"/>
            <ac:spMk id="6" creationId="{5E63BD44-5E06-F8E9-C04A-D5B56211CFEE}"/>
          </ac:spMkLst>
        </pc:spChg>
        <pc:spChg chg="mod">
          <ac:chgData name="Thu Thao" userId="2c068e76ad5633ce" providerId="LiveId" clId="{44EFDA9D-5EC5-4BFC-945B-F0420776CDFE}" dt="2023-09-11T08:59:33.337" v="476" actId="20577"/>
          <ac:spMkLst>
            <pc:docMk/>
            <pc:sldMk cId="2485346461" sldId="578"/>
            <ac:spMk id="8" creationId="{4FC08806-1E25-A3AF-0E32-2C5615ED0F95}"/>
          </ac:spMkLst>
        </pc:spChg>
      </pc:sldChg>
      <pc:sldChg chg="modSp add mod">
        <pc:chgData name="Thu Thao" userId="2c068e76ad5633ce" providerId="LiveId" clId="{44EFDA9D-5EC5-4BFC-945B-F0420776CDFE}" dt="2023-09-11T10:19:51.540" v="932"/>
        <pc:sldMkLst>
          <pc:docMk/>
          <pc:sldMk cId="299622236" sldId="579"/>
        </pc:sldMkLst>
        <pc:spChg chg="mod">
          <ac:chgData name="Thu Thao" userId="2c068e76ad5633ce" providerId="LiveId" clId="{44EFDA9D-5EC5-4BFC-945B-F0420776CDFE}" dt="2023-09-11T10:19:51.540" v="932"/>
          <ac:spMkLst>
            <pc:docMk/>
            <pc:sldMk cId="299622236" sldId="579"/>
            <ac:spMk id="6" creationId="{5E63BD44-5E06-F8E9-C04A-D5B56211CFEE}"/>
          </ac:spMkLst>
        </pc:spChg>
        <pc:spChg chg="mod">
          <ac:chgData name="Thu Thao" userId="2c068e76ad5633ce" providerId="LiveId" clId="{44EFDA9D-5EC5-4BFC-945B-F0420776CDFE}" dt="2023-09-11T09:15:26.151" v="713"/>
          <ac:spMkLst>
            <pc:docMk/>
            <pc:sldMk cId="299622236" sldId="579"/>
            <ac:spMk id="8" creationId="{4FC08806-1E25-A3AF-0E32-2C5615ED0F95}"/>
          </ac:spMkLst>
        </pc:spChg>
      </pc:sldChg>
      <pc:sldChg chg="addSp delSp modSp add mod">
        <pc:chgData name="Thu Thao" userId="2c068e76ad5633ce" providerId="LiveId" clId="{44EFDA9D-5EC5-4BFC-945B-F0420776CDFE}" dt="2023-09-11T09:36:04.476" v="791" actId="22"/>
        <pc:sldMkLst>
          <pc:docMk/>
          <pc:sldMk cId="3079736239" sldId="580"/>
        </pc:sldMkLst>
        <pc:spChg chg="add del">
          <ac:chgData name="Thu Thao" userId="2c068e76ad5633ce" providerId="LiveId" clId="{44EFDA9D-5EC5-4BFC-945B-F0420776CDFE}" dt="2023-09-11T09:36:04.476" v="791" actId="22"/>
          <ac:spMkLst>
            <pc:docMk/>
            <pc:sldMk cId="3079736239" sldId="580"/>
            <ac:spMk id="3" creationId="{34C4B840-0A18-E6FE-87E0-F189D0987D2A}"/>
          </ac:spMkLst>
        </pc:spChg>
        <pc:spChg chg="mod">
          <ac:chgData name="Thu Thao" userId="2c068e76ad5633ce" providerId="LiveId" clId="{44EFDA9D-5EC5-4BFC-945B-F0420776CDFE}" dt="2023-09-11T09:13:13.324" v="703" actId="403"/>
          <ac:spMkLst>
            <pc:docMk/>
            <pc:sldMk cId="3079736239" sldId="580"/>
            <ac:spMk id="6" creationId="{5E63BD44-5E06-F8E9-C04A-D5B56211CFEE}"/>
          </ac:spMkLst>
        </pc:spChg>
        <pc:spChg chg="mod">
          <ac:chgData name="Thu Thao" userId="2c068e76ad5633ce" providerId="LiveId" clId="{44EFDA9D-5EC5-4BFC-945B-F0420776CDFE}" dt="2023-09-11T09:15:20.223" v="708"/>
          <ac:spMkLst>
            <pc:docMk/>
            <pc:sldMk cId="3079736239" sldId="580"/>
            <ac:spMk id="8" creationId="{4FC08806-1E25-A3AF-0E32-2C5615ED0F95}"/>
          </ac:spMkLst>
        </pc:spChg>
      </pc:sldChg>
      <pc:sldChg chg="modSp add mod">
        <pc:chgData name="Thu Thao" userId="2c068e76ad5633ce" providerId="LiveId" clId="{44EFDA9D-5EC5-4BFC-945B-F0420776CDFE}" dt="2023-09-11T10:21:12.623" v="939" actId="20577"/>
        <pc:sldMkLst>
          <pc:docMk/>
          <pc:sldMk cId="736582985" sldId="581"/>
        </pc:sldMkLst>
        <pc:spChg chg="mod">
          <ac:chgData name="Thu Thao" userId="2c068e76ad5633ce" providerId="LiveId" clId="{44EFDA9D-5EC5-4BFC-945B-F0420776CDFE}" dt="2023-09-11T10:21:12.623" v="939" actId="20577"/>
          <ac:spMkLst>
            <pc:docMk/>
            <pc:sldMk cId="736582985" sldId="581"/>
            <ac:spMk id="6" creationId="{5E63BD44-5E06-F8E9-C04A-D5B56211CFEE}"/>
          </ac:spMkLst>
        </pc:spChg>
        <pc:spChg chg="mod">
          <ac:chgData name="Thu Thao" userId="2c068e76ad5633ce" providerId="LiveId" clId="{44EFDA9D-5EC5-4BFC-945B-F0420776CDFE}" dt="2023-09-11T09:36:25.814" v="798"/>
          <ac:spMkLst>
            <pc:docMk/>
            <pc:sldMk cId="736582985" sldId="581"/>
            <ac:spMk id="8" creationId="{4FC08806-1E25-A3AF-0E32-2C5615ED0F95}"/>
          </ac:spMkLst>
        </pc:spChg>
      </pc:sldChg>
      <pc:sldChg chg="modSp add mod">
        <pc:chgData name="Thu Thao" userId="2c068e76ad5633ce" providerId="LiveId" clId="{44EFDA9D-5EC5-4BFC-945B-F0420776CDFE}" dt="2023-09-11T10:21:48.351" v="942" actId="20577"/>
        <pc:sldMkLst>
          <pc:docMk/>
          <pc:sldMk cId="1760561692" sldId="582"/>
        </pc:sldMkLst>
        <pc:spChg chg="mod">
          <ac:chgData name="Thu Thao" userId="2c068e76ad5633ce" providerId="LiveId" clId="{44EFDA9D-5EC5-4BFC-945B-F0420776CDFE}" dt="2023-09-11T10:21:48.351" v="942" actId="20577"/>
          <ac:spMkLst>
            <pc:docMk/>
            <pc:sldMk cId="1760561692" sldId="582"/>
            <ac:spMk id="6" creationId="{5E63BD44-5E06-F8E9-C04A-D5B56211CFEE}"/>
          </ac:spMkLst>
        </pc:spChg>
        <pc:spChg chg="mod">
          <ac:chgData name="Thu Thao" userId="2c068e76ad5633ce" providerId="LiveId" clId="{44EFDA9D-5EC5-4BFC-945B-F0420776CDFE}" dt="2023-09-11T09:40:27.170" v="812" actId="20577"/>
          <ac:spMkLst>
            <pc:docMk/>
            <pc:sldMk cId="1760561692" sldId="582"/>
            <ac:spMk id="8" creationId="{4FC08806-1E25-A3AF-0E32-2C5615ED0F95}"/>
          </ac:spMkLst>
        </pc:spChg>
      </pc:sldChg>
      <pc:sldChg chg="modSp add mod">
        <pc:chgData name="Thu Thao" userId="2c068e76ad5633ce" providerId="LiveId" clId="{44EFDA9D-5EC5-4BFC-945B-F0420776CDFE}" dt="2023-09-11T09:41:54.754" v="831" actId="255"/>
        <pc:sldMkLst>
          <pc:docMk/>
          <pc:sldMk cId="4133474611" sldId="583"/>
        </pc:sldMkLst>
        <pc:spChg chg="mod">
          <ac:chgData name="Thu Thao" userId="2c068e76ad5633ce" providerId="LiveId" clId="{44EFDA9D-5EC5-4BFC-945B-F0420776CDFE}" dt="2023-09-11T09:41:54.754" v="831" actId="255"/>
          <ac:spMkLst>
            <pc:docMk/>
            <pc:sldMk cId="4133474611" sldId="583"/>
            <ac:spMk id="6" creationId="{5E63BD44-5E06-F8E9-C04A-D5B56211CFEE}"/>
          </ac:spMkLst>
        </pc:spChg>
      </pc:sldChg>
      <pc:sldChg chg="add del">
        <pc:chgData name="Thu Thao" userId="2c068e76ad5633ce" providerId="LiveId" clId="{44EFDA9D-5EC5-4BFC-945B-F0420776CDFE}" dt="2023-09-11T09:41:07.015" v="823"/>
        <pc:sldMkLst>
          <pc:docMk/>
          <pc:sldMk cId="2059625187" sldId="584"/>
        </pc:sldMkLst>
      </pc:sldChg>
      <pc:sldChg chg="modSp add mod">
        <pc:chgData name="Thu Thao" userId="2c068e76ad5633ce" providerId="LiveId" clId="{44EFDA9D-5EC5-4BFC-945B-F0420776CDFE}" dt="2023-09-11T09:44:11.619" v="864" actId="20577"/>
        <pc:sldMkLst>
          <pc:docMk/>
          <pc:sldMk cId="3428620081" sldId="584"/>
        </pc:sldMkLst>
        <pc:spChg chg="mod">
          <ac:chgData name="Thu Thao" userId="2c068e76ad5633ce" providerId="LiveId" clId="{44EFDA9D-5EC5-4BFC-945B-F0420776CDFE}" dt="2023-09-11T09:44:11.619" v="864" actId="20577"/>
          <ac:spMkLst>
            <pc:docMk/>
            <pc:sldMk cId="3428620081" sldId="584"/>
            <ac:spMk id="6" creationId="{5E63BD44-5E06-F8E9-C04A-D5B56211CFEE}"/>
          </ac:spMkLst>
        </pc:spChg>
        <pc:spChg chg="mod">
          <ac:chgData name="Thu Thao" userId="2c068e76ad5633ce" providerId="LiveId" clId="{44EFDA9D-5EC5-4BFC-945B-F0420776CDFE}" dt="2023-09-11T09:42:23.171" v="846" actId="1036"/>
          <ac:spMkLst>
            <pc:docMk/>
            <pc:sldMk cId="3428620081" sldId="584"/>
            <ac:spMk id="8" creationId="{4FC08806-1E25-A3AF-0E32-2C5615ED0F95}"/>
          </ac:spMkLst>
        </pc:spChg>
      </pc:sldChg>
      <pc:sldMasterChg chg="modSp modSldLayout">
        <pc:chgData name="Thu Thao" userId="2c068e76ad5633ce" providerId="LiveId" clId="{44EFDA9D-5EC5-4BFC-945B-F0420776CDFE}" dt="2023-09-08T14:02:17.881" v="0"/>
        <pc:sldMasterMkLst>
          <pc:docMk/>
          <pc:sldMasterMk cId="1393982616" sldId="2147483795"/>
        </pc:sldMasterMkLst>
        <pc:spChg chg="mod">
          <ac:chgData name="Thu Thao" userId="2c068e76ad5633ce" providerId="LiveId" clId="{44EFDA9D-5EC5-4BFC-945B-F0420776CDFE}" dt="2023-09-08T14:02:17.881" v="0"/>
          <ac:spMkLst>
            <pc:docMk/>
            <pc:sldMasterMk cId="1393982616" sldId="2147483795"/>
            <ac:spMk id="5" creationId="{00000000-0000-0000-0000-000000000000}"/>
          </ac:spMkLst>
        </pc:spChg>
        <pc:sldLayoutChg chg="modSp">
          <pc:chgData name="Thu Thao" userId="2c068e76ad5633ce" providerId="LiveId" clId="{44EFDA9D-5EC5-4BFC-945B-F0420776CDFE}" dt="2023-09-08T14:02:17.881" v="0"/>
          <pc:sldLayoutMkLst>
            <pc:docMk/>
            <pc:sldMasterMk cId="1393982616" sldId="2147483795"/>
            <pc:sldLayoutMk cId="1094505876" sldId="2147483796"/>
          </pc:sldLayoutMkLst>
          <pc:spChg chg="mod">
            <ac:chgData name="Thu Thao" userId="2c068e76ad5633ce" providerId="LiveId" clId="{44EFDA9D-5EC5-4BFC-945B-F0420776CDFE}" dt="2023-09-08T14:02:17.881" v="0"/>
            <ac:spMkLst>
              <pc:docMk/>
              <pc:sldMasterMk cId="1393982616" sldId="2147483795"/>
              <pc:sldLayoutMk cId="1094505876" sldId="2147483796"/>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55162773" sldId="2147483797"/>
          </pc:sldLayoutMkLst>
          <pc:spChg chg="mod">
            <ac:chgData name="Thu Thao" userId="2c068e76ad5633ce" providerId="LiveId" clId="{44EFDA9D-5EC5-4BFC-945B-F0420776CDFE}" dt="2023-09-08T14:02:17.881" v="0"/>
            <ac:spMkLst>
              <pc:docMk/>
              <pc:sldMasterMk cId="1393982616" sldId="2147483795"/>
              <pc:sldLayoutMk cId="255162773" sldId="2147483797"/>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611645372" sldId="2147483798"/>
          </pc:sldLayoutMkLst>
          <pc:spChg chg="mod">
            <ac:chgData name="Thu Thao" userId="2c068e76ad5633ce" providerId="LiveId" clId="{44EFDA9D-5EC5-4BFC-945B-F0420776CDFE}" dt="2023-09-08T14:02:17.881" v="0"/>
            <ac:spMkLst>
              <pc:docMk/>
              <pc:sldMasterMk cId="1393982616" sldId="2147483795"/>
              <pc:sldLayoutMk cId="3611645372" sldId="2147483798"/>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860548670" sldId="2147483799"/>
          </pc:sldLayoutMkLst>
          <pc:spChg chg="mod">
            <ac:chgData name="Thu Thao" userId="2c068e76ad5633ce" providerId="LiveId" clId="{44EFDA9D-5EC5-4BFC-945B-F0420776CDFE}" dt="2023-09-08T14:02:17.881" v="0"/>
            <ac:spMkLst>
              <pc:docMk/>
              <pc:sldMasterMk cId="1393982616" sldId="2147483795"/>
              <pc:sldLayoutMk cId="860548670" sldId="2147483799"/>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017606513" sldId="2147483800"/>
          </pc:sldLayoutMkLst>
          <pc:spChg chg="mod">
            <ac:chgData name="Thu Thao" userId="2c068e76ad5633ce" providerId="LiveId" clId="{44EFDA9D-5EC5-4BFC-945B-F0420776CDFE}" dt="2023-09-08T14:02:17.881" v="0"/>
            <ac:spMkLst>
              <pc:docMk/>
              <pc:sldMasterMk cId="1393982616" sldId="2147483795"/>
              <pc:sldLayoutMk cId="3017606513" sldId="2147483800"/>
              <ac:spMk id="8"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731852224" sldId="2147483801"/>
          </pc:sldLayoutMkLst>
          <pc:spChg chg="mod">
            <ac:chgData name="Thu Thao" userId="2c068e76ad5633ce" providerId="LiveId" clId="{44EFDA9D-5EC5-4BFC-945B-F0420776CDFE}" dt="2023-09-08T14:02:17.881" v="0"/>
            <ac:spMkLst>
              <pc:docMk/>
              <pc:sldMasterMk cId="1393982616" sldId="2147483795"/>
              <pc:sldLayoutMk cId="1731852224" sldId="2147483801"/>
              <ac:spMk id="4"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335409804" sldId="2147483802"/>
          </pc:sldLayoutMkLst>
          <pc:spChg chg="mod">
            <ac:chgData name="Thu Thao" userId="2c068e76ad5633ce" providerId="LiveId" clId="{44EFDA9D-5EC5-4BFC-945B-F0420776CDFE}" dt="2023-09-08T14:02:17.881" v="0"/>
            <ac:spMkLst>
              <pc:docMk/>
              <pc:sldMasterMk cId="1393982616" sldId="2147483795"/>
              <pc:sldLayoutMk cId="1335409804" sldId="2147483802"/>
              <ac:spMk id="3"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422389455" sldId="2147483803"/>
          </pc:sldLayoutMkLst>
          <pc:spChg chg="mod">
            <ac:chgData name="Thu Thao" userId="2c068e76ad5633ce" providerId="LiveId" clId="{44EFDA9D-5EC5-4BFC-945B-F0420776CDFE}" dt="2023-09-08T14:02:17.881" v="0"/>
            <ac:spMkLst>
              <pc:docMk/>
              <pc:sldMasterMk cId="1393982616" sldId="2147483795"/>
              <pc:sldLayoutMk cId="1422389455" sldId="2147483803"/>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871949536" sldId="2147483804"/>
          </pc:sldLayoutMkLst>
          <pc:spChg chg="mod">
            <ac:chgData name="Thu Thao" userId="2c068e76ad5633ce" providerId="LiveId" clId="{44EFDA9D-5EC5-4BFC-945B-F0420776CDFE}" dt="2023-09-08T14:02:17.881" v="0"/>
            <ac:spMkLst>
              <pc:docMk/>
              <pc:sldMasterMk cId="1393982616" sldId="2147483795"/>
              <pc:sldLayoutMk cId="871949536" sldId="2147483804"/>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73387668" sldId="2147483805"/>
          </pc:sldLayoutMkLst>
          <pc:spChg chg="mod">
            <ac:chgData name="Thu Thao" userId="2c068e76ad5633ce" providerId="LiveId" clId="{44EFDA9D-5EC5-4BFC-945B-F0420776CDFE}" dt="2023-09-08T14:02:17.881" v="0"/>
            <ac:spMkLst>
              <pc:docMk/>
              <pc:sldMasterMk cId="1393982616" sldId="2147483795"/>
              <pc:sldLayoutMk cId="273387668" sldId="2147483805"/>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143742936" sldId="2147483806"/>
          </pc:sldLayoutMkLst>
          <pc:spChg chg="mod">
            <ac:chgData name="Thu Thao" userId="2c068e76ad5633ce" providerId="LiveId" clId="{44EFDA9D-5EC5-4BFC-945B-F0420776CDFE}" dt="2023-09-08T14:02:17.881" v="0"/>
            <ac:spMkLst>
              <pc:docMk/>
              <pc:sldMasterMk cId="1393982616" sldId="2147483795"/>
              <pc:sldLayoutMk cId="1143742936" sldId="2147483806"/>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420046351" sldId="2147483807"/>
          </pc:sldLayoutMkLst>
          <pc:spChg chg="mod">
            <ac:chgData name="Thu Thao" userId="2c068e76ad5633ce" providerId="LiveId" clId="{44EFDA9D-5EC5-4BFC-945B-F0420776CDFE}" dt="2023-09-08T14:02:17.881" v="0"/>
            <ac:spMkLst>
              <pc:docMk/>
              <pc:sldMasterMk cId="1393982616" sldId="2147483795"/>
              <pc:sldLayoutMk cId="1420046351" sldId="2147483807"/>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412089681" sldId="2147483808"/>
          </pc:sldLayoutMkLst>
          <pc:spChg chg="mod">
            <ac:chgData name="Thu Thao" userId="2c068e76ad5633ce" providerId="LiveId" clId="{44EFDA9D-5EC5-4BFC-945B-F0420776CDFE}" dt="2023-09-08T14:02:17.881" v="0"/>
            <ac:spMkLst>
              <pc:docMk/>
              <pc:sldMasterMk cId="1393982616" sldId="2147483795"/>
              <pc:sldLayoutMk cId="3412089681" sldId="2147483808"/>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4270892799" sldId="2147483809"/>
          </pc:sldLayoutMkLst>
          <pc:spChg chg="mod">
            <ac:chgData name="Thu Thao" userId="2c068e76ad5633ce" providerId="LiveId" clId="{44EFDA9D-5EC5-4BFC-945B-F0420776CDFE}" dt="2023-09-08T14:02:17.881" v="0"/>
            <ac:spMkLst>
              <pc:docMk/>
              <pc:sldMasterMk cId="1393982616" sldId="2147483795"/>
              <pc:sldLayoutMk cId="4270892799" sldId="2147483809"/>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561868960" sldId="2147483810"/>
          </pc:sldLayoutMkLst>
          <pc:spChg chg="mod">
            <ac:chgData name="Thu Thao" userId="2c068e76ad5633ce" providerId="LiveId" clId="{44EFDA9D-5EC5-4BFC-945B-F0420776CDFE}" dt="2023-09-08T14:02:17.881" v="0"/>
            <ac:spMkLst>
              <pc:docMk/>
              <pc:sldMasterMk cId="1393982616" sldId="2147483795"/>
              <pc:sldLayoutMk cId="2561868960" sldId="2147483810"/>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989577080" sldId="2147483811"/>
          </pc:sldLayoutMkLst>
          <pc:spChg chg="mod">
            <ac:chgData name="Thu Thao" userId="2c068e76ad5633ce" providerId="LiveId" clId="{44EFDA9D-5EC5-4BFC-945B-F0420776CDFE}" dt="2023-09-08T14:02:17.881" v="0"/>
            <ac:spMkLst>
              <pc:docMk/>
              <pc:sldMasterMk cId="1393982616" sldId="2147483795"/>
              <pc:sldLayoutMk cId="1989577080" sldId="2147483811"/>
              <ac:spMk id="5"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78D25D-8745-40A1-A5B0-AB932A534C36}" type="doc">
      <dgm:prSet loTypeId="urn:microsoft.com/office/officeart/2008/layout/VerticalCurvedList" loCatId="list" qsTypeId="urn:microsoft.com/office/officeart/2005/8/quickstyle/3d4" qsCatId="3D" csTypeId="urn:microsoft.com/office/officeart/2005/8/colors/colorful2" csCatId="colorful" phldr="1"/>
      <dgm:spPr/>
      <dgm:t>
        <a:bodyPr/>
        <a:lstStyle/>
        <a:p>
          <a:endParaRPr lang="en-US"/>
        </a:p>
      </dgm:t>
    </dgm:pt>
    <dgm:pt modelId="{D8CCCAF3-FEC8-4E32-8381-9CD6867A5CA9}">
      <dgm:prSet custT="1"/>
      <dgm:spPr/>
      <dgm:t>
        <a:bodyPr/>
        <a:lstStyle/>
        <a:p>
          <a:r>
            <a:rPr lang="en-US" sz="2000" b="1" dirty="0">
              <a:solidFill>
                <a:schemeClr val="tx1"/>
              </a:solidFill>
              <a:latin typeface="Times New Roman" panose="02020603050405020304" pitchFamily="18" charset="0"/>
              <a:cs typeface="Times New Roman" panose="02020603050405020304" pitchFamily="18" charset="0"/>
            </a:rPr>
            <a:t>1. </a:t>
          </a:r>
          <a:r>
            <a:rPr lang="vi-VN" sz="2000" b="1" dirty="0">
              <a:solidFill>
                <a:schemeClr val="tx1"/>
              </a:solidFill>
              <a:latin typeface="Times New Roman" panose="02020603050405020304" pitchFamily="18" charset="0"/>
              <a:cs typeface="Times New Roman" panose="02020603050405020304" pitchFamily="18" charset="0"/>
            </a:rPr>
            <a:t>Xác định tỷ giá tính thuế nhà thầu</a:t>
          </a:r>
          <a:endParaRPr lang="en-US" sz="2000" b="1" dirty="0">
            <a:solidFill>
              <a:schemeClr val="tx1"/>
            </a:solidFill>
            <a:latin typeface="Times New Roman" panose="02020603050405020304" pitchFamily="18" charset="0"/>
            <a:cs typeface="Times New Roman" panose="02020603050405020304" pitchFamily="18" charset="0"/>
          </a:endParaRPr>
        </a:p>
      </dgm:t>
    </dgm:pt>
    <dgm:pt modelId="{69A79F4F-F686-4D3A-85DB-66B8E280E80E}" type="parTrans" cxnId="{66538560-5377-469E-9B27-AA17D1FA3468}">
      <dgm:prSet/>
      <dgm:spPr/>
      <dgm:t>
        <a:bodyPr/>
        <a:lstStyle/>
        <a:p>
          <a:endParaRPr lang="en-US"/>
        </a:p>
      </dgm:t>
    </dgm:pt>
    <dgm:pt modelId="{574A6CC9-9DF8-48A0-BE18-E0641879C085}" type="sibTrans" cxnId="{66538560-5377-469E-9B27-AA17D1FA3468}">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D5364162-8639-47D9-A180-946A1994C660}">
      <dgm:prSet custT="1"/>
      <dgm:spPr/>
      <dgm:t>
        <a:bodyPr/>
        <a:lstStyle/>
        <a:p>
          <a:pPr marL="115888" indent="-115888"/>
          <a:r>
            <a:rPr lang="en-US" sz="2000" b="1" dirty="0">
              <a:solidFill>
                <a:schemeClr val="tx1"/>
              </a:solidFill>
              <a:latin typeface="Times New Roman" panose="02020603050405020304" pitchFamily="18" charset="0"/>
              <a:cs typeface="Times New Roman" panose="02020603050405020304" pitchFamily="18" charset="0"/>
            </a:rPr>
            <a:t>3. 49 </a:t>
          </a:r>
          <a:r>
            <a:rPr lang="en-US" sz="2000" b="1" dirty="0" err="1">
              <a:solidFill>
                <a:schemeClr val="tx1"/>
              </a:solidFill>
              <a:latin typeface="Times New Roman" panose="02020603050405020304" pitchFamily="18" charset="0"/>
              <a:cs typeface="Times New Roman" panose="02020603050405020304" pitchFamily="18" charset="0"/>
            </a:rPr>
            <a:t>công</a:t>
          </a:r>
          <a:r>
            <a:rPr lang="en-US" sz="2000" b="1" dirty="0">
              <a:solidFill>
                <a:schemeClr val="tx1"/>
              </a:solidFill>
              <a:latin typeface="Times New Roman" panose="02020603050405020304" pitchFamily="18" charset="0"/>
              <a:cs typeface="Times New Roman" panose="02020603050405020304" pitchFamily="18" charset="0"/>
            </a:rPr>
            <a:t> ty </a:t>
          </a:r>
          <a:r>
            <a:rPr lang="en-US" sz="2000" b="1" dirty="0" err="1">
              <a:solidFill>
                <a:schemeClr val="tx1"/>
              </a:solidFill>
              <a:latin typeface="Times New Roman" panose="02020603050405020304" pitchFamily="18" charset="0"/>
              <a:cs typeface="Times New Roman" panose="02020603050405020304" pitchFamily="18" charset="0"/>
            </a:rPr>
            <a:t>mua</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bán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hoá</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đơn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tại</a:t>
          </a:r>
          <a:r>
            <a:rPr lang="en-US" sz="2000" b="1" dirty="0">
              <a:solidFill>
                <a:schemeClr val="tx1"/>
              </a:solidFill>
              <a:latin typeface="Times New Roman" panose="02020603050405020304" pitchFamily="18" charset="0"/>
              <a:cs typeface="Times New Roman" panose="02020603050405020304" pitchFamily="18" charset="0"/>
            </a:rPr>
            <a:t> TP. </a:t>
          </a:r>
          <a:r>
            <a:rPr lang="en-US" sz="2000" b="1" dirty="0" err="1">
              <a:solidFill>
                <a:schemeClr val="tx1"/>
              </a:solidFill>
              <a:latin typeface="Times New Roman" panose="02020603050405020304" pitchFamily="18" charset="0"/>
              <a:cs typeface="Times New Roman" panose="02020603050405020304" pitchFamily="18" charset="0"/>
            </a:rPr>
            <a:t>Hồ</a:t>
          </a:r>
          <a:r>
            <a:rPr lang="en-US" sz="2000" b="1" dirty="0">
              <a:solidFill>
                <a:schemeClr val="tx1"/>
              </a:solidFill>
              <a:latin typeface="Times New Roman" panose="02020603050405020304" pitchFamily="18" charset="0"/>
              <a:cs typeface="Times New Roman" panose="02020603050405020304" pitchFamily="18" charset="0"/>
            </a:rPr>
            <a:t> Chí Minh do </a:t>
          </a:r>
          <a:r>
            <a:rPr lang="en-US" sz="2000" b="1" dirty="0" err="1">
              <a:solidFill>
                <a:schemeClr val="tx1"/>
              </a:solidFill>
              <a:latin typeface="Times New Roman" panose="02020603050405020304" pitchFamily="18" charset="0"/>
              <a:cs typeface="Times New Roman" panose="02020603050405020304" pitchFamily="18" charset="0"/>
            </a:rPr>
            <a:t>cơ</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quan</a:t>
          </a:r>
          <a:r>
            <a:rPr lang="en-US" sz="2000" b="1" dirty="0">
              <a:solidFill>
                <a:schemeClr val="tx1"/>
              </a:solidFill>
              <a:latin typeface="Times New Roman" panose="02020603050405020304" pitchFamily="18" charset="0"/>
              <a:cs typeface="Times New Roman" panose="02020603050405020304" pitchFamily="18" charset="0"/>
            </a:rPr>
            <a:t> CSĐT </a:t>
          </a:r>
          <a:r>
            <a:rPr lang="en-US" sz="2000" b="1" dirty="0" err="1">
              <a:solidFill>
                <a:schemeClr val="tx1"/>
              </a:solidFill>
              <a:latin typeface="Times New Roman" panose="02020603050405020304" pitchFamily="18" charset="0"/>
              <a:cs typeface="Times New Roman" panose="02020603050405020304" pitchFamily="18" charset="0"/>
            </a:rPr>
            <a:t>công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bố</a:t>
          </a:r>
          <a:r>
            <a:rPr lang="vi-VN" sz="2000" b="1" dirty="0">
              <a:solidFill>
                <a:schemeClr val="tx1"/>
              </a:solidFill>
              <a:latin typeface="Times New Roman" panose="02020603050405020304" pitchFamily="18" charset="0"/>
              <a:cs typeface="Times New Roman" panose="02020603050405020304" pitchFamily="18" charset="0"/>
            </a:rPr>
            <a:t> và đề nghị rà soát, xử lý đối với tất cả doanh nghiệp có sử dụng hóa đơn của 49 Công ty này</a:t>
          </a:r>
          <a:endParaRPr lang="en-US" sz="2000" b="1" dirty="0">
            <a:solidFill>
              <a:schemeClr val="tx1"/>
            </a:solidFill>
            <a:latin typeface="Times New Roman" panose="02020603050405020304" pitchFamily="18" charset="0"/>
            <a:cs typeface="Times New Roman" panose="02020603050405020304" pitchFamily="18" charset="0"/>
          </a:endParaRPr>
        </a:p>
      </dgm:t>
    </dgm:pt>
    <dgm:pt modelId="{B6C25185-FE48-4D1A-8380-F3ED67B0525C}" type="sibTrans" cxnId="{43EBB3AB-8BCB-4CBB-9816-25DFED492244}">
      <dgm:prSet/>
      <dgm:spPr/>
      <dgm:t>
        <a:bodyPr/>
        <a:lstStyle/>
        <a:p>
          <a:endParaRPr lang="en-US"/>
        </a:p>
      </dgm:t>
    </dgm:pt>
    <dgm:pt modelId="{4CE370EE-973E-4455-A91A-6E263748D739}" type="parTrans" cxnId="{43EBB3AB-8BCB-4CBB-9816-25DFED492244}">
      <dgm:prSet/>
      <dgm:spPr/>
      <dgm:t>
        <a:bodyPr/>
        <a:lstStyle/>
        <a:p>
          <a:endParaRPr lang="en-US"/>
        </a:p>
      </dgm:t>
    </dgm:pt>
    <dgm:pt modelId="{DE0CD748-EF0E-4F5D-98D5-F4152F235B3F}">
      <dgm:prSet custT="1"/>
      <dgm:spPr/>
      <dgm:t>
        <a:bodyPr/>
        <a:lstStyle/>
        <a:p>
          <a:r>
            <a:rPr lang="vi-VN" sz="2000" b="1" dirty="0">
              <a:solidFill>
                <a:schemeClr val="tx1"/>
              </a:solidFill>
              <a:latin typeface="Times New Roman" panose="02020603050405020304" pitchFamily="18" charset="0"/>
              <a:cs typeface="Times New Roman" panose="02020603050405020304" pitchFamily="18" charset="0"/>
            </a:rPr>
            <a:t>2.</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Chính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sách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thuế</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liên</a:t>
          </a:r>
          <a:r>
            <a:rPr lang="vi-VN" sz="2000" b="1" dirty="0">
              <a:solidFill>
                <a:schemeClr val="tx1"/>
              </a:solidFill>
              <a:latin typeface="Times New Roman" panose="02020603050405020304" pitchFamily="18" charset="0"/>
              <a:cs typeface="Times New Roman" panose="02020603050405020304" pitchFamily="18" charset="0"/>
            </a:rPr>
            <a:t> quan đến </a:t>
          </a:r>
          <a:r>
            <a:rPr lang="en-US" sz="2000" b="1" dirty="0" err="1">
              <a:solidFill>
                <a:schemeClr val="tx1"/>
              </a:solidFill>
              <a:latin typeface="Times New Roman" panose="02020603050405020304" pitchFamily="18" charset="0"/>
              <a:cs typeface="Times New Roman" panose="02020603050405020304" pitchFamily="18" charset="0"/>
            </a:rPr>
            <a:t>quyền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sử</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dụng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đất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được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cơ</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quan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án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bán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đấu</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giá</a:t>
          </a:r>
          <a:r>
            <a:rPr lang="vi-VN" sz="2000" b="1" dirty="0">
              <a:solidFill>
                <a:schemeClr val="tx1"/>
              </a:solidFill>
              <a:latin typeface="Times New Roman" panose="02020603050405020304" pitchFamily="18" charset="0"/>
              <a:cs typeface="Times New Roman" panose="02020603050405020304" pitchFamily="18" charset="0"/>
            </a:rPr>
            <a:t> </a:t>
          </a:r>
          <a:endParaRPr lang="en-US" sz="2000" b="1" dirty="0">
            <a:solidFill>
              <a:schemeClr val="tx1"/>
            </a:solidFill>
            <a:latin typeface="Times New Roman" panose="02020603050405020304" pitchFamily="18" charset="0"/>
            <a:cs typeface="Times New Roman" panose="02020603050405020304" pitchFamily="18" charset="0"/>
          </a:endParaRPr>
        </a:p>
      </dgm:t>
    </dgm:pt>
    <dgm:pt modelId="{BD627912-81FC-4F1E-9920-B6A6EFAD151A}" type="sibTrans" cxnId="{DBF64C1E-B7F6-4306-BAF3-756EF57D4DE0}">
      <dgm:prSet/>
      <dgm:spPr/>
      <dgm:t>
        <a:bodyPr/>
        <a:lstStyle/>
        <a:p>
          <a:endParaRPr lang="en-US"/>
        </a:p>
      </dgm:t>
    </dgm:pt>
    <dgm:pt modelId="{E96021F5-BAB3-4C9B-9CDF-E7694D645F35}" type="parTrans" cxnId="{DBF64C1E-B7F6-4306-BAF3-756EF57D4DE0}">
      <dgm:prSet/>
      <dgm:spPr/>
      <dgm:t>
        <a:bodyPr/>
        <a:lstStyle/>
        <a:p>
          <a:endParaRPr lang="en-US"/>
        </a:p>
      </dgm:t>
    </dgm:pt>
    <dgm:pt modelId="{41701B1C-F59C-453C-84C1-42C5F352E243}">
      <dgm:prSet custT="1"/>
      <dgm:spPr/>
      <dgm:t>
        <a:bodyPr/>
        <a:lstStyle/>
        <a:p>
          <a:pPr marL="0" indent="0"/>
          <a:r>
            <a:rPr lang="vi-VN" sz="2000" b="1" dirty="0">
              <a:solidFill>
                <a:schemeClr val="tx1"/>
              </a:solidFill>
              <a:latin typeface="Times New Roman" panose="02020603050405020304" pitchFamily="18" charset="0"/>
              <a:cs typeface="Times New Roman" panose="02020603050405020304" pitchFamily="18" charset="0"/>
            </a:rPr>
            <a:t>4. </a:t>
          </a:r>
          <a:r>
            <a:rPr lang="en-US" sz="2000" b="1" dirty="0" err="1">
              <a:solidFill>
                <a:schemeClr val="tx1"/>
              </a:solidFill>
              <a:latin typeface="Times New Roman" panose="02020603050405020304" pitchFamily="18" charset="0"/>
              <a:cs typeface="Times New Roman" panose="02020603050405020304" pitchFamily="18" charset="0"/>
            </a:rPr>
            <a:t>Giảm</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tiền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thuê</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đất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của</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năm</a:t>
          </a:r>
          <a:r>
            <a:rPr lang="en-US" sz="2000" b="1" dirty="0">
              <a:solidFill>
                <a:schemeClr val="tx1"/>
              </a:solidFill>
              <a:latin typeface="Times New Roman" panose="02020603050405020304" pitchFamily="18" charset="0"/>
              <a:cs typeface="Times New Roman" panose="02020603050405020304" pitchFamily="18" charset="0"/>
            </a:rPr>
            <a:t> 2023</a:t>
          </a:r>
        </a:p>
      </dgm:t>
    </dgm:pt>
    <dgm:pt modelId="{9855CB77-20ED-499E-AE4F-713E66028A5E}" type="parTrans" cxnId="{CD9D931E-BAD6-4A4F-9BDD-055BB6B0922D}">
      <dgm:prSet/>
      <dgm:spPr/>
      <dgm:t>
        <a:bodyPr/>
        <a:lstStyle/>
        <a:p>
          <a:endParaRPr lang="en-US"/>
        </a:p>
      </dgm:t>
    </dgm:pt>
    <dgm:pt modelId="{8DE6C9DE-59FE-45C5-BD14-CDC163CCBEFA}" type="sibTrans" cxnId="{CD9D931E-BAD6-4A4F-9BDD-055BB6B0922D}">
      <dgm:prSet/>
      <dgm:spPr/>
      <dgm:t>
        <a:bodyPr/>
        <a:lstStyle/>
        <a:p>
          <a:endParaRPr lang="en-US"/>
        </a:p>
      </dgm:t>
    </dgm:pt>
    <dgm:pt modelId="{881E861A-E9D7-4FE5-8533-05AFB20FF931}">
      <dgm:prSet custT="1"/>
      <dgm:spPr/>
      <dgm:t>
        <a:bodyPr/>
        <a:lstStyle/>
        <a:p>
          <a:endParaRPr lang="en-US" dirty="0">
            <a:solidFill>
              <a:schemeClr val="tx1"/>
            </a:solidFill>
            <a:latin typeface="Times New Roman" panose="02020603050405020304" pitchFamily="18" charset="0"/>
            <a:cs typeface="Times New Roman" panose="02020603050405020304" pitchFamily="18" charset="0"/>
          </a:endParaRPr>
        </a:p>
      </dgm:t>
    </dgm:pt>
    <dgm:pt modelId="{009D7BE1-0D0F-4208-B264-401B2945699A}" type="parTrans" cxnId="{2E271C6E-0304-484A-832D-2623E550DC8C}">
      <dgm:prSet/>
      <dgm:spPr/>
      <dgm:t>
        <a:bodyPr/>
        <a:lstStyle/>
        <a:p>
          <a:endParaRPr lang="en-US"/>
        </a:p>
      </dgm:t>
    </dgm:pt>
    <dgm:pt modelId="{805F801A-5CD2-44C2-94CA-9AC7DAB6A5CB}" type="sibTrans" cxnId="{2E271C6E-0304-484A-832D-2623E550DC8C}">
      <dgm:prSet/>
      <dgm:spPr/>
      <dgm:t>
        <a:bodyPr/>
        <a:lstStyle/>
        <a:p>
          <a:endParaRPr lang="en-US"/>
        </a:p>
      </dgm:t>
    </dgm:pt>
    <dgm:pt modelId="{B3DAB457-2551-4F20-8AAC-FCF0335A4D4B}">
      <dgm:prSet custT="1"/>
      <dgm:spPr/>
      <dgm:t>
        <a:bodyPr/>
        <a:lstStyle/>
        <a:p>
          <a:pPr algn="l"/>
          <a:r>
            <a:rPr lang="vi-VN" sz="2000" b="1" dirty="0">
              <a:solidFill>
                <a:schemeClr val="tx1"/>
              </a:solidFill>
              <a:latin typeface="Times New Roman" panose="02020603050405020304" pitchFamily="18" charset="0"/>
              <a:cs typeface="Times New Roman" panose="02020603050405020304" pitchFamily="18" charset="0"/>
            </a:rPr>
            <a:t>5. </a:t>
          </a:r>
          <a:r>
            <a:rPr lang="en-US" sz="2000" b="1" dirty="0">
              <a:solidFill>
                <a:schemeClr val="tx1"/>
              </a:solidFill>
              <a:latin typeface="Times New Roman" panose="02020603050405020304" pitchFamily="18" charset="0"/>
              <a:cs typeface="Times New Roman" panose="02020603050405020304" pitchFamily="18" charset="0"/>
            </a:rPr>
            <a:t>Quy </a:t>
          </a:r>
          <a:r>
            <a:rPr lang="en-US" sz="2000" b="1" dirty="0" err="1">
              <a:solidFill>
                <a:schemeClr val="tx1"/>
              </a:solidFill>
              <a:latin typeface="Times New Roman" panose="02020603050405020304" pitchFamily="18" charset="0"/>
              <a:cs typeface="Times New Roman" panose="02020603050405020304" pitchFamily="18" charset="0"/>
            </a:rPr>
            <a:t>định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về</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hóa</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đơn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trong</a:t>
          </a:r>
          <a:r>
            <a:rPr lang="vi-VN" sz="2000" b="1" dirty="0">
              <a:solidFill>
                <a:schemeClr val="tx1"/>
              </a:solidFill>
              <a:latin typeface="Times New Roman" panose="02020603050405020304" pitchFamily="18" charset="0"/>
              <a:cs typeface="Times New Roman" panose="02020603050405020304" pitchFamily="18" charset="0"/>
            </a:rPr>
            <a:t> trường hợp </a:t>
          </a:r>
          <a:r>
            <a:rPr lang="en-US" sz="2000" b="1" dirty="0" err="1">
              <a:solidFill>
                <a:schemeClr val="tx1"/>
              </a:solidFill>
              <a:latin typeface="Times New Roman" panose="02020603050405020304" pitchFamily="18" charset="0"/>
              <a:cs typeface="Times New Roman" panose="02020603050405020304" pitchFamily="18" charset="0"/>
            </a:rPr>
            <a:t>xuất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hàng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hóa</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dưới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các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hình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thức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vay</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mượn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hoặc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hoàn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trả</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hàng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hóa</a:t>
          </a:r>
          <a:endParaRPr lang="en-US" sz="2000" b="1" dirty="0">
            <a:solidFill>
              <a:schemeClr val="tx1"/>
            </a:solidFill>
            <a:latin typeface="Times New Roman" panose="02020603050405020304" pitchFamily="18" charset="0"/>
            <a:cs typeface="Times New Roman" panose="02020603050405020304" pitchFamily="18" charset="0"/>
          </a:endParaRPr>
        </a:p>
      </dgm:t>
    </dgm:pt>
    <dgm:pt modelId="{01D01B3B-3C87-4636-A31A-EE2351119D3C}" type="parTrans" cxnId="{665D7732-919A-4C48-A3BF-800A9C967169}">
      <dgm:prSet/>
      <dgm:spPr/>
      <dgm:t>
        <a:bodyPr/>
        <a:lstStyle/>
        <a:p>
          <a:endParaRPr lang="en-US"/>
        </a:p>
      </dgm:t>
    </dgm:pt>
    <dgm:pt modelId="{51CA1E18-E092-4C6C-9FCA-3325A5150674}" type="sibTrans" cxnId="{665D7732-919A-4C48-A3BF-800A9C967169}">
      <dgm:prSet/>
      <dgm:spPr/>
      <dgm:t>
        <a:bodyPr/>
        <a:lstStyle/>
        <a:p>
          <a:endParaRPr lang="en-US"/>
        </a:p>
      </dgm:t>
    </dgm:pt>
    <dgm:pt modelId="{4CEC8375-C6F9-43B2-ABAC-19F955353854}">
      <dgm:prSet custT="1"/>
      <dgm:spPr/>
      <dgm:t>
        <a:bodyPr/>
        <a:lstStyle/>
        <a:p>
          <a:r>
            <a:rPr lang="vi-VN" sz="2000" b="1" dirty="0">
              <a:solidFill>
                <a:schemeClr val="tx1"/>
              </a:solidFill>
              <a:latin typeface="Times New Roman" panose="02020603050405020304" pitchFamily="18" charset="0"/>
              <a:cs typeface="Times New Roman" panose="02020603050405020304" pitchFamily="18" charset="0"/>
            </a:rPr>
            <a:t>7. Chính sách Thuế đối với tài sản điều chuyển khi tách Công ty</a:t>
          </a:r>
          <a:endParaRPr lang="en-US" sz="2000" b="1" dirty="0">
            <a:solidFill>
              <a:schemeClr val="tx1"/>
            </a:solidFill>
            <a:latin typeface="Times New Roman" panose="02020603050405020304" pitchFamily="18" charset="0"/>
            <a:cs typeface="Times New Roman" panose="02020603050405020304" pitchFamily="18" charset="0"/>
          </a:endParaRPr>
        </a:p>
      </dgm:t>
    </dgm:pt>
    <dgm:pt modelId="{DC279124-E3E2-4B37-BA61-3780A22E5152}" type="parTrans" cxnId="{6674B2E0-0ED7-43FB-9255-12A52A4BB1FB}">
      <dgm:prSet/>
      <dgm:spPr/>
      <dgm:t>
        <a:bodyPr/>
        <a:lstStyle/>
        <a:p>
          <a:endParaRPr lang="en-US"/>
        </a:p>
      </dgm:t>
    </dgm:pt>
    <dgm:pt modelId="{DC8CF088-B6C9-42BF-A027-0AED227A6366}" type="sibTrans" cxnId="{6674B2E0-0ED7-43FB-9255-12A52A4BB1FB}">
      <dgm:prSet/>
      <dgm:spPr/>
      <dgm:t>
        <a:bodyPr/>
        <a:lstStyle/>
        <a:p>
          <a:endParaRPr lang="en-US"/>
        </a:p>
      </dgm:t>
    </dgm:pt>
    <dgm:pt modelId="{205289F1-8FAC-4034-94A6-303FBF876601}">
      <dgm:prSet custT="1"/>
      <dgm:spPr/>
      <dgm:t>
        <a:bodyPr/>
        <a:lstStyle/>
        <a:p>
          <a:r>
            <a:rPr lang="vi-VN" sz="2000" b="1" dirty="0">
              <a:solidFill>
                <a:schemeClr val="tx1"/>
              </a:solidFill>
              <a:latin typeface="Times New Roman" panose="02020603050405020304" pitchFamily="18" charset="0"/>
              <a:cs typeface="Times New Roman" panose="02020603050405020304" pitchFamily="18" charset="0"/>
            </a:rPr>
            <a:t>6. </a:t>
          </a:r>
          <a:r>
            <a:rPr lang="en-US" sz="2000" b="1" dirty="0">
              <a:solidFill>
                <a:schemeClr val="tx1"/>
              </a:solidFill>
              <a:latin typeface="Times New Roman" panose="02020603050405020304" pitchFamily="18" charset="0"/>
              <a:cs typeface="Times New Roman" panose="02020603050405020304" pitchFamily="18" charset="0"/>
            </a:rPr>
            <a:t>Quy </a:t>
          </a:r>
          <a:r>
            <a:rPr lang="en-US" sz="2000" b="1" dirty="0" err="1">
              <a:solidFill>
                <a:schemeClr val="tx1"/>
              </a:solidFill>
              <a:latin typeface="Times New Roman" panose="02020603050405020304" pitchFamily="18" charset="0"/>
              <a:cs typeface="Times New Roman" panose="02020603050405020304" pitchFamily="18" charset="0"/>
            </a:rPr>
            <a:t>định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về</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hóa</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đơn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đối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với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sản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xuất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sản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phẩm</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xuất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dùng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làm</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tài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sản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cố</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định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cho</a:t>
          </a:r>
          <a:r>
            <a:rPr lang="en-US" sz="2000" b="1" dirty="0">
              <a:solidFill>
                <a:schemeClr val="tx1"/>
              </a:solidFill>
              <a:latin typeface="Times New Roman" panose="02020603050405020304" pitchFamily="18" charset="0"/>
              <a:cs typeface="Times New Roman" panose="02020603050405020304" pitchFamily="18" charset="0"/>
            </a:rPr>
            <a:t> chi </a:t>
          </a:r>
          <a:r>
            <a:rPr lang="en-US" sz="2000" b="1" dirty="0" err="1">
              <a:solidFill>
                <a:schemeClr val="tx1"/>
              </a:solidFill>
              <a:latin typeface="Times New Roman" panose="02020603050405020304" pitchFamily="18" charset="0"/>
              <a:cs typeface="Times New Roman" panose="02020603050405020304" pitchFamily="18" charset="0"/>
            </a:rPr>
            <a:t>nhánh</a:t>
          </a:r>
          <a:endParaRPr lang="en-US" sz="2000" b="1" dirty="0">
            <a:solidFill>
              <a:schemeClr val="tx1"/>
            </a:solidFill>
            <a:latin typeface="Times New Roman" panose="02020603050405020304" pitchFamily="18" charset="0"/>
            <a:cs typeface="Times New Roman" panose="02020603050405020304" pitchFamily="18" charset="0"/>
          </a:endParaRPr>
        </a:p>
      </dgm:t>
    </dgm:pt>
    <dgm:pt modelId="{A8B04729-9D25-4239-A3C9-B111BEBF3E28}" type="sibTrans" cxnId="{6104914B-E563-4B7C-A2C5-B63509F28364}">
      <dgm:prSet/>
      <dgm:spPr/>
      <dgm:t>
        <a:bodyPr/>
        <a:lstStyle/>
        <a:p>
          <a:endParaRPr lang="en-US"/>
        </a:p>
      </dgm:t>
    </dgm:pt>
    <dgm:pt modelId="{A1B07034-9E5C-4F66-B73C-A5CEAD22A13A}" type="parTrans" cxnId="{6104914B-E563-4B7C-A2C5-B63509F28364}">
      <dgm:prSet/>
      <dgm:spPr/>
      <dgm:t>
        <a:bodyPr/>
        <a:lstStyle/>
        <a:p>
          <a:endParaRPr lang="en-US"/>
        </a:p>
      </dgm:t>
    </dgm:pt>
    <dgm:pt modelId="{185E785D-481E-46BD-AB6B-8F4AA6DDD6CB}">
      <dgm:prSet custT="1"/>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47F4DDCE-2AC9-4212-A4F3-0D0218419B27}" type="parTrans" cxnId="{97B66234-8BC8-4DB9-950E-AF81B877C36D}">
      <dgm:prSet/>
      <dgm:spPr/>
      <dgm:t>
        <a:bodyPr/>
        <a:lstStyle/>
        <a:p>
          <a:endParaRPr lang="en-US"/>
        </a:p>
      </dgm:t>
    </dgm:pt>
    <dgm:pt modelId="{E3FB5371-E181-4002-81A4-EFF2E062915C}" type="sibTrans" cxnId="{97B66234-8BC8-4DB9-950E-AF81B877C36D}">
      <dgm:prSet/>
      <dgm:spPr/>
      <dgm:t>
        <a:bodyPr/>
        <a:lstStyle/>
        <a:p>
          <a:endParaRPr lang="en-US"/>
        </a:p>
      </dgm:t>
    </dgm:pt>
    <dgm:pt modelId="{36EC3376-E5BC-41D4-8729-56B9B841D884}">
      <dgm:prSet custT="1"/>
      <dgm:spPr/>
      <dgm:t>
        <a:bodyPr/>
        <a:lstStyle/>
        <a:p>
          <a:endParaRPr lang="en-US" sz="2000" b="1" dirty="0">
            <a:solidFill>
              <a:schemeClr val="tx1"/>
            </a:solidFill>
            <a:latin typeface="Times New Roman" panose="02020603050405020304" pitchFamily="18" charset="0"/>
            <a:cs typeface="Times New Roman" panose="02020603050405020304" pitchFamily="18" charset="0"/>
          </a:endParaRPr>
        </a:p>
      </dgm:t>
    </dgm:pt>
    <dgm:pt modelId="{F3D8F87D-8F05-40FC-8CFB-5328DEB34AD9}" type="parTrans" cxnId="{CF8BE003-46F1-4F2A-84BE-DE81849A5614}">
      <dgm:prSet/>
      <dgm:spPr/>
      <dgm:t>
        <a:bodyPr/>
        <a:lstStyle/>
        <a:p>
          <a:endParaRPr lang="en-US"/>
        </a:p>
      </dgm:t>
    </dgm:pt>
    <dgm:pt modelId="{4776352A-9CAE-4551-951E-3C6F61B3F652}" type="sibTrans" cxnId="{CF8BE003-46F1-4F2A-84BE-DE81849A5614}">
      <dgm:prSet/>
      <dgm:spPr/>
      <dgm:t>
        <a:bodyPr/>
        <a:lstStyle/>
        <a:p>
          <a:endParaRPr lang="en-US"/>
        </a:p>
      </dgm:t>
    </dgm:pt>
    <dgm:pt modelId="{00090B92-BA71-4B52-BFA5-D216C96063F9}">
      <dgm:prSet custT="1"/>
      <dgm:spPr/>
      <dgm:t>
        <a:bodyPr/>
        <a:lstStyle/>
        <a:p>
          <a:endParaRPr lang="en-US" sz="2000" b="1" dirty="0">
            <a:solidFill>
              <a:schemeClr val="tx1"/>
            </a:solidFill>
            <a:latin typeface="Times New Roman" panose="02020603050405020304" pitchFamily="18" charset="0"/>
            <a:cs typeface="Times New Roman" panose="02020603050405020304" pitchFamily="18" charset="0"/>
          </a:endParaRPr>
        </a:p>
      </dgm:t>
    </dgm:pt>
    <dgm:pt modelId="{F322F3C1-D23A-43E2-822E-EADF9C8E26BC}" type="parTrans" cxnId="{DC08AB9D-8F3D-4099-AF04-0EF11C53DD8C}">
      <dgm:prSet/>
      <dgm:spPr/>
      <dgm:t>
        <a:bodyPr/>
        <a:lstStyle/>
        <a:p>
          <a:endParaRPr lang="en-US"/>
        </a:p>
      </dgm:t>
    </dgm:pt>
    <dgm:pt modelId="{53C7CD94-5332-48AF-AB7A-9D7132602124}" type="sibTrans" cxnId="{DC08AB9D-8F3D-4099-AF04-0EF11C53DD8C}">
      <dgm:prSet/>
      <dgm:spPr/>
      <dgm:t>
        <a:bodyPr/>
        <a:lstStyle/>
        <a:p>
          <a:endParaRPr lang="en-US"/>
        </a:p>
      </dgm:t>
    </dgm:pt>
    <dgm:pt modelId="{E7DDE72B-D107-432C-8DF6-D13D55C9730A}">
      <dgm:prSet custScaleY="119618" custLinFactNeighborX="1601" custLinFactNeighborY="-75810"/>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E563773B-CB65-4183-A17B-E48156268264}" type="parTrans" cxnId="{1FD4E87F-801F-4A84-A92D-68DF50A900F3}">
      <dgm:prSet/>
      <dgm:spPr/>
      <dgm:t>
        <a:bodyPr/>
        <a:lstStyle/>
        <a:p>
          <a:endParaRPr lang="en-US"/>
        </a:p>
      </dgm:t>
    </dgm:pt>
    <dgm:pt modelId="{E5E3CA50-99CA-4164-8936-78EE6B4A8C7B}" type="sibTrans" cxnId="{1FD4E87F-801F-4A84-A92D-68DF50A900F3}">
      <dgm:prSet/>
      <dgm:spPr/>
      <dgm:t>
        <a:bodyPr/>
        <a:lstStyle/>
        <a:p>
          <a:endParaRPr lang="en-US"/>
        </a:p>
      </dgm:t>
    </dgm:pt>
    <dgm:pt modelId="{D57B10FA-9C96-4876-956E-5ED9F7796ADE}" type="pres">
      <dgm:prSet presAssocID="{9378D25D-8745-40A1-A5B0-AB932A534C36}" presName="Name0" presStyleCnt="0">
        <dgm:presLayoutVars>
          <dgm:chMax val="7"/>
          <dgm:chPref val="7"/>
          <dgm:dir/>
        </dgm:presLayoutVars>
      </dgm:prSet>
      <dgm:spPr/>
    </dgm:pt>
    <dgm:pt modelId="{CD0DE25F-6214-45A6-BF6D-CE408F485B0B}" type="pres">
      <dgm:prSet presAssocID="{9378D25D-8745-40A1-A5B0-AB932A534C36}" presName="Name1" presStyleCnt="0"/>
      <dgm:spPr/>
    </dgm:pt>
    <dgm:pt modelId="{AC7EC29F-6390-423D-8ED1-39E55507AA4B}" type="pres">
      <dgm:prSet presAssocID="{9378D25D-8745-40A1-A5B0-AB932A534C36}" presName="cycle" presStyleCnt="0"/>
      <dgm:spPr/>
    </dgm:pt>
    <dgm:pt modelId="{3EB6A9D9-9C0A-493A-B6EA-F48EC87A73EA}" type="pres">
      <dgm:prSet presAssocID="{9378D25D-8745-40A1-A5B0-AB932A534C36}" presName="srcNode" presStyleLbl="node1" presStyleIdx="0" presStyleCnt="7"/>
      <dgm:spPr/>
    </dgm:pt>
    <dgm:pt modelId="{94A1F028-782F-4DF9-A3AF-4DCAE3EA211A}" type="pres">
      <dgm:prSet presAssocID="{9378D25D-8745-40A1-A5B0-AB932A534C36}" presName="conn" presStyleLbl="parChTrans1D2" presStyleIdx="0" presStyleCnt="1"/>
      <dgm:spPr/>
    </dgm:pt>
    <dgm:pt modelId="{6B6B3CCB-B651-4321-8C99-F485DEAEBC97}" type="pres">
      <dgm:prSet presAssocID="{9378D25D-8745-40A1-A5B0-AB932A534C36}" presName="extraNode" presStyleLbl="node1" presStyleIdx="0" presStyleCnt="7"/>
      <dgm:spPr/>
    </dgm:pt>
    <dgm:pt modelId="{E934D354-F2F8-4CA0-9F7B-18E146F66916}" type="pres">
      <dgm:prSet presAssocID="{9378D25D-8745-40A1-A5B0-AB932A534C36}" presName="dstNode" presStyleLbl="node1" presStyleIdx="0" presStyleCnt="7"/>
      <dgm:spPr/>
    </dgm:pt>
    <dgm:pt modelId="{E62913A6-8781-49E2-9D63-DCB2B984CDAD}" type="pres">
      <dgm:prSet presAssocID="{D8CCCAF3-FEC8-4E32-8381-9CD6867A5CA9}" presName="text_1" presStyleLbl="node1" presStyleIdx="0" presStyleCnt="7" custScaleX="98746" custScaleY="111291" custLinFactNeighborX="2069" custLinFactNeighborY="-41649">
        <dgm:presLayoutVars>
          <dgm:bulletEnabled val="1"/>
        </dgm:presLayoutVars>
      </dgm:prSet>
      <dgm:spPr/>
    </dgm:pt>
    <dgm:pt modelId="{2823EE4B-8A2F-4E4D-B1BD-2B298AB0C9D1}" type="pres">
      <dgm:prSet presAssocID="{D8CCCAF3-FEC8-4E32-8381-9CD6867A5CA9}" presName="accent_1" presStyleCnt="0"/>
      <dgm:spPr/>
    </dgm:pt>
    <dgm:pt modelId="{4D5BCA5B-5EA1-4FFF-B2A5-FF46003A0F0D}" type="pres">
      <dgm:prSet presAssocID="{D8CCCAF3-FEC8-4E32-8381-9CD6867A5CA9}" presName="accentRepeatNode" presStyleLbl="solidFgAcc1" presStyleIdx="0" presStyleCnt="7" custLinFactNeighborX="6750" custLinFactNeighborY="-43206"/>
      <dgm:spPr>
        <a:solidFill>
          <a:schemeClr val="bg1"/>
        </a:solidFill>
      </dgm:spPr>
    </dgm:pt>
    <dgm:pt modelId="{BCB6143F-6D62-47C1-B032-E264A35D1FF5}" type="pres">
      <dgm:prSet presAssocID="{DE0CD748-EF0E-4F5D-98D5-F4152F235B3F}" presName="text_2" presStyleLbl="node1" presStyleIdx="1" presStyleCnt="7" custScaleX="101984" custScaleY="106576" custLinFactNeighborX="394" custLinFactNeighborY="-61479">
        <dgm:presLayoutVars>
          <dgm:bulletEnabled val="1"/>
        </dgm:presLayoutVars>
      </dgm:prSet>
      <dgm:spPr/>
    </dgm:pt>
    <dgm:pt modelId="{479E29CF-F7B3-4EB9-BF85-36D9F0497D00}" type="pres">
      <dgm:prSet presAssocID="{DE0CD748-EF0E-4F5D-98D5-F4152F235B3F}" presName="accent_2" presStyleCnt="0"/>
      <dgm:spPr/>
    </dgm:pt>
    <dgm:pt modelId="{A71D7160-CA16-4309-9AF5-D6066871CFAF}" type="pres">
      <dgm:prSet presAssocID="{DE0CD748-EF0E-4F5D-98D5-F4152F235B3F}" presName="accentRepeatNode" presStyleLbl="solidFgAcc1" presStyleIdx="1" presStyleCnt="7" custLinFactNeighborX="-19022" custLinFactNeighborY="-52826"/>
      <dgm:spPr>
        <a:solidFill>
          <a:schemeClr val="bg1"/>
        </a:solidFill>
      </dgm:spPr>
    </dgm:pt>
    <dgm:pt modelId="{D743FCE2-7F1B-4DD7-AD13-7E5BEB2A1B39}" type="pres">
      <dgm:prSet presAssocID="{D5364162-8639-47D9-A180-946A1994C660}" presName="text_3" presStyleLbl="node1" presStyleIdx="2" presStyleCnt="7" custScaleX="102456" custScaleY="167811" custLinFactNeighborX="259" custLinFactNeighborY="-52790">
        <dgm:presLayoutVars>
          <dgm:bulletEnabled val="1"/>
        </dgm:presLayoutVars>
      </dgm:prSet>
      <dgm:spPr/>
    </dgm:pt>
    <dgm:pt modelId="{558B75B0-D468-40D3-BC63-2764B32DFD3B}" type="pres">
      <dgm:prSet presAssocID="{D5364162-8639-47D9-A180-946A1994C660}" presName="accent_3" presStyleCnt="0"/>
      <dgm:spPr/>
    </dgm:pt>
    <dgm:pt modelId="{EC3E1CEB-B5B8-4969-BEC5-61B2A511B7FF}" type="pres">
      <dgm:prSet presAssocID="{D5364162-8639-47D9-A180-946A1994C660}" presName="accentRepeatNode" presStyleLbl="solidFgAcc1" presStyleIdx="2" presStyleCnt="7" custScaleX="128863" custScaleY="127544" custLinFactNeighborX="-21575" custLinFactNeighborY="-40666"/>
      <dgm:spPr/>
    </dgm:pt>
    <dgm:pt modelId="{F318ECBC-C8AB-49F6-89A8-E4150B78146E}" type="pres">
      <dgm:prSet presAssocID="{41701B1C-F59C-453C-84C1-42C5F352E243}" presName="text_4" presStyleLbl="node1" presStyleIdx="3" presStyleCnt="7" custScaleX="103477" custScaleY="88855" custLinFactNeighborX="12" custLinFactNeighborY="-53535">
        <dgm:presLayoutVars>
          <dgm:bulletEnabled val="1"/>
        </dgm:presLayoutVars>
      </dgm:prSet>
      <dgm:spPr/>
    </dgm:pt>
    <dgm:pt modelId="{57B8BEB2-34AF-41E6-9128-21CAE70D781F}" type="pres">
      <dgm:prSet presAssocID="{41701B1C-F59C-453C-84C1-42C5F352E243}" presName="accent_4" presStyleCnt="0"/>
      <dgm:spPr/>
    </dgm:pt>
    <dgm:pt modelId="{85E9C075-B9F3-418B-9CD8-759FA323076E}" type="pres">
      <dgm:prSet presAssocID="{41701B1C-F59C-453C-84C1-42C5F352E243}" presName="accentRepeatNode" presStyleLbl="solidFgAcc1" presStyleIdx="3" presStyleCnt="7" custScaleX="94784" custScaleY="84888" custLinFactNeighborX="-9925" custLinFactNeighborY="-40620"/>
      <dgm:spPr/>
    </dgm:pt>
    <dgm:pt modelId="{C8938AEA-1828-474E-8C05-2685187BB950}" type="pres">
      <dgm:prSet presAssocID="{B3DAB457-2551-4F20-8AAC-FCF0335A4D4B}" presName="text_5" presStyleLbl="node1" presStyleIdx="4" presStyleCnt="7" custScaleX="101551" custScaleY="129289" custLinFactNeighborX="922" custLinFactNeighborY="-70258">
        <dgm:presLayoutVars>
          <dgm:bulletEnabled val="1"/>
        </dgm:presLayoutVars>
      </dgm:prSet>
      <dgm:spPr/>
    </dgm:pt>
    <dgm:pt modelId="{32C378FF-3FAC-4517-BC6B-EB09CAE1FCC5}" type="pres">
      <dgm:prSet presAssocID="{B3DAB457-2551-4F20-8AAC-FCF0335A4D4B}" presName="accent_5" presStyleCnt="0"/>
      <dgm:spPr/>
    </dgm:pt>
    <dgm:pt modelId="{AFDFCE0C-7B10-4258-985E-8E6B0AF159D3}" type="pres">
      <dgm:prSet presAssocID="{B3DAB457-2551-4F20-8AAC-FCF0335A4D4B}" presName="accentRepeatNode" presStyleLbl="solidFgAcc1" presStyleIdx="4" presStyleCnt="7" custScaleX="96225" custScaleY="96456" custLinFactNeighborX="-7502" custLinFactNeighborY="-56452"/>
      <dgm:spPr/>
    </dgm:pt>
    <dgm:pt modelId="{2A84FBE6-C7BB-4461-BF7E-5D7EB3C96B5C}" type="pres">
      <dgm:prSet presAssocID="{205289F1-8FAC-4034-94A6-303FBF876601}" presName="text_6" presStyleLbl="node1" presStyleIdx="5" presStyleCnt="7" custScaleX="102351" custScaleY="112319" custLinFactNeighborX="509" custLinFactNeighborY="-68837">
        <dgm:presLayoutVars>
          <dgm:bulletEnabled val="1"/>
        </dgm:presLayoutVars>
      </dgm:prSet>
      <dgm:spPr/>
    </dgm:pt>
    <dgm:pt modelId="{E4201AC4-D7A3-4E9B-9200-02BCF5D65A15}" type="pres">
      <dgm:prSet presAssocID="{205289F1-8FAC-4034-94A6-303FBF876601}" presName="accent_6" presStyleCnt="0"/>
      <dgm:spPr/>
    </dgm:pt>
    <dgm:pt modelId="{1B10472B-E6E8-44D1-9CBC-9CAD87957159}" type="pres">
      <dgm:prSet presAssocID="{205289F1-8FAC-4034-94A6-303FBF876601}" presName="accentRepeatNode" presStyleLbl="solidFgAcc1" presStyleIdx="5" presStyleCnt="7" custScaleX="95794" custScaleY="95806" custLinFactNeighborX="-15697" custLinFactNeighborY="-57614"/>
      <dgm:spPr/>
    </dgm:pt>
    <dgm:pt modelId="{2656EAF5-FB55-41DD-9DF9-0F33C8337851}" type="pres">
      <dgm:prSet presAssocID="{4CEC8375-C6F9-43B2-ABAC-19F955353854}" presName="text_7" presStyleLbl="node1" presStyleIdx="6" presStyleCnt="7" custScaleY="108114" custLinFactNeighborX="2518" custLinFactNeighborY="-88949">
        <dgm:presLayoutVars>
          <dgm:bulletEnabled val="1"/>
        </dgm:presLayoutVars>
      </dgm:prSet>
      <dgm:spPr/>
    </dgm:pt>
    <dgm:pt modelId="{0631211C-7B4C-4B5A-9DA1-31350A9CFF95}" type="pres">
      <dgm:prSet presAssocID="{4CEC8375-C6F9-43B2-ABAC-19F955353854}" presName="accent_7" presStyleCnt="0"/>
      <dgm:spPr/>
    </dgm:pt>
    <dgm:pt modelId="{BFD3A629-7B10-489C-B445-CEA539CA6D0C}" type="pres">
      <dgm:prSet presAssocID="{4CEC8375-C6F9-43B2-ABAC-19F955353854}" presName="accentRepeatNode" presStyleLbl="solidFgAcc1" presStyleIdx="6" presStyleCnt="7" custScaleY="102854" custLinFactNeighborX="12589" custLinFactNeighborY="-81628"/>
      <dgm:spPr/>
    </dgm:pt>
  </dgm:ptLst>
  <dgm:cxnLst>
    <dgm:cxn modelId="{CF8BE003-46F1-4F2A-84BE-DE81849A5614}" srcId="{9378D25D-8745-40A1-A5B0-AB932A534C36}" destId="{36EC3376-E5BC-41D4-8729-56B9B841D884}" srcOrd="8" destOrd="0" parTransId="{F3D8F87D-8F05-40FC-8CFB-5328DEB34AD9}" sibTransId="{4776352A-9CAE-4551-951E-3C6F61B3F652}"/>
    <dgm:cxn modelId="{8F879A12-A542-4945-A11F-24F7419828C7}" type="presOf" srcId="{41701B1C-F59C-453C-84C1-42C5F352E243}" destId="{F318ECBC-C8AB-49F6-89A8-E4150B78146E}" srcOrd="0" destOrd="0" presId="urn:microsoft.com/office/officeart/2008/layout/VerticalCurvedList"/>
    <dgm:cxn modelId="{5C30E214-8A8D-43EB-99E5-841FA166EC5B}" type="presOf" srcId="{4CEC8375-C6F9-43B2-ABAC-19F955353854}" destId="{2656EAF5-FB55-41DD-9DF9-0F33C8337851}" srcOrd="0" destOrd="0" presId="urn:microsoft.com/office/officeart/2008/layout/VerticalCurvedList"/>
    <dgm:cxn modelId="{DBF64C1E-B7F6-4306-BAF3-756EF57D4DE0}" srcId="{9378D25D-8745-40A1-A5B0-AB932A534C36}" destId="{DE0CD748-EF0E-4F5D-98D5-F4152F235B3F}" srcOrd="1" destOrd="0" parTransId="{E96021F5-BAB3-4C9B-9CDF-E7694D645F35}" sibTransId="{BD627912-81FC-4F1E-9920-B6A6EFAD151A}"/>
    <dgm:cxn modelId="{CD9D931E-BAD6-4A4F-9BDD-055BB6B0922D}" srcId="{9378D25D-8745-40A1-A5B0-AB932A534C36}" destId="{41701B1C-F59C-453C-84C1-42C5F352E243}" srcOrd="3" destOrd="0" parTransId="{9855CB77-20ED-499E-AE4F-713E66028A5E}" sibTransId="{8DE6C9DE-59FE-45C5-BD14-CDC163CCBEFA}"/>
    <dgm:cxn modelId="{665D7732-919A-4C48-A3BF-800A9C967169}" srcId="{9378D25D-8745-40A1-A5B0-AB932A534C36}" destId="{B3DAB457-2551-4F20-8AAC-FCF0335A4D4B}" srcOrd="4" destOrd="0" parTransId="{01D01B3B-3C87-4636-A31A-EE2351119D3C}" sibTransId="{51CA1E18-E092-4C6C-9FCA-3325A5150674}"/>
    <dgm:cxn modelId="{97B66234-8BC8-4DB9-950E-AF81B877C36D}" srcId="{9378D25D-8745-40A1-A5B0-AB932A534C36}" destId="{185E785D-481E-46BD-AB6B-8F4AA6DDD6CB}" srcOrd="10" destOrd="0" parTransId="{47F4DDCE-2AC9-4212-A4F3-0D0218419B27}" sibTransId="{E3FB5371-E181-4002-81A4-EFF2E062915C}"/>
    <dgm:cxn modelId="{66538560-5377-469E-9B27-AA17D1FA3468}" srcId="{9378D25D-8745-40A1-A5B0-AB932A534C36}" destId="{D8CCCAF3-FEC8-4E32-8381-9CD6867A5CA9}" srcOrd="0" destOrd="0" parTransId="{69A79F4F-F686-4D3A-85DB-66B8E280E80E}" sibTransId="{574A6CC9-9DF8-48A0-BE18-E0641879C085}"/>
    <dgm:cxn modelId="{6104914B-E563-4B7C-A2C5-B63509F28364}" srcId="{9378D25D-8745-40A1-A5B0-AB932A534C36}" destId="{205289F1-8FAC-4034-94A6-303FBF876601}" srcOrd="5" destOrd="0" parTransId="{A1B07034-9E5C-4F66-B73C-A5CEAD22A13A}" sibTransId="{A8B04729-9D25-4239-A3C9-B111BEBF3E28}"/>
    <dgm:cxn modelId="{2E271C6E-0304-484A-832D-2623E550DC8C}" srcId="{9378D25D-8745-40A1-A5B0-AB932A534C36}" destId="{881E861A-E9D7-4FE5-8533-05AFB20FF931}" srcOrd="11" destOrd="0" parTransId="{009D7BE1-0D0F-4208-B264-401B2945699A}" sibTransId="{805F801A-5CD2-44C2-94CA-9AC7DAB6A5CB}"/>
    <dgm:cxn modelId="{1FD4E87F-801F-4A84-A92D-68DF50A900F3}" srcId="{9378D25D-8745-40A1-A5B0-AB932A534C36}" destId="{E7DDE72B-D107-432C-8DF6-D13D55C9730A}" srcOrd="7" destOrd="0" parTransId="{E563773B-CB65-4183-A17B-E48156268264}" sibTransId="{E5E3CA50-99CA-4164-8936-78EE6B4A8C7B}"/>
    <dgm:cxn modelId="{C0BFE082-9F39-4B56-8249-D3EC438599AE}" type="presOf" srcId="{205289F1-8FAC-4034-94A6-303FBF876601}" destId="{2A84FBE6-C7BB-4461-BF7E-5D7EB3C96B5C}" srcOrd="0" destOrd="0" presId="urn:microsoft.com/office/officeart/2008/layout/VerticalCurvedList"/>
    <dgm:cxn modelId="{DC08AB9D-8F3D-4099-AF04-0EF11C53DD8C}" srcId="{9378D25D-8745-40A1-A5B0-AB932A534C36}" destId="{00090B92-BA71-4B52-BFA5-D216C96063F9}" srcOrd="9" destOrd="0" parTransId="{F322F3C1-D23A-43E2-822E-EADF9C8E26BC}" sibTransId="{53C7CD94-5332-48AF-AB7A-9D7132602124}"/>
    <dgm:cxn modelId="{4B267FA0-D668-44A6-871A-F5183E4F27B9}" type="presOf" srcId="{9378D25D-8745-40A1-A5B0-AB932A534C36}" destId="{D57B10FA-9C96-4876-956E-5ED9F7796ADE}" srcOrd="0" destOrd="0" presId="urn:microsoft.com/office/officeart/2008/layout/VerticalCurvedList"/>
    <dgm:cxn modelId="{B1A2FEA5-2F83-408A-9516-3FB23F92D6E6}" type="presOf" srcId="{D8CCCAF3-FEC8-4E32-8381-9CD6867A5CA9}" destId="{E62913A6-8781-49E2-9D63-DCB2B984CDAD}" srcOrd="0" destOrd="0" presId="urn:microsoft.com/office/officeart/2008/layout/VerticalCurvedList"/>
    <dgm:cxn modelId="{43EBB3AB-8BCB-4CBB-9816-25DFED492244}" srcId="{9378D25D-8745-40A1-A5B0-AB932A534C36}" destId="{D5364162-8639-47D9-A180-946A1994C660}" srcOrd="2" destOrd="0" parTransId="{4CE370EE-973E-4455-A91A-6E263748D739}" sibTransId="{B6C25185-FE48-4D1A-8380-F3ED67B0525C}"/>
    <dgm:cxn modelId="{109C12CE-C70F-4240-8818-E8F042529EA8}" type="presOf" srcId="{574A6CC9-9DF8-48A0-BE18-E0641879C085}" destId="{94A1F028-782F-4DF9-A3AF-4DCAE3EA211A}" srcOrd="0" destOrd="0" presId="urn:microsoft.com/office/officeart/2008/layout/VerticalCurvedList"/>
    <dgm:cxn modelId="{6674B2E0-0ED7-43FB-9255-12A52A4BB1FB}" srcId="{9378D25D-8745-40A1-A5B0-AB932A534C36}" destId="{4CEC8375-C6F9-43B2-ABAC-19F955353854}" srcOrd="6" destOrd="0" parTransId="{DC279124-E3E2-4B37-BA61-3780A22E5152}" sibTransId="{DC8CF088-B6C9-42BF-A027-0AED227A6366}"/>
    <dgm:cxn modelId="{1B8D2EEB-1125-46E9-A690-2436704A1BD7}" type="presOf" srcId="{D5364162-8639-47D9-A180-946A1994C660}" destId="{D743FCE2-7F1B-4DD7-AD13-7E5BEB2A1B39}" srcOrd="0" destOrd="0" presId="urn:microsoft.com/office/officeart/2008/layout/VerticalCurvedList"/>
    <dgm:cxn modelId="{CBB8DDF0-2198-4AA2-95D9-15822A2BAC6C}" type="presOf" srcId="{B3DAB457-2551-4F20-8AAC-FCF0335A4D4B}" destId="{C8938AEA-1828-474E-8C05-2685187BB950}" srcOrd="0" destOrd="0" presId="urn:microsoft.com/office/officeart/2008/layout/VerticalCurvedList"/>
    <dgm:cxn modelId="{CA20FDF2-B6C4-4D60-BDC3-9C0DC64DA8DE}" type="presOf" srcId="{DE0CD748-EF0E-4F5D-98D5-F4152F235B3F}" destId="{BCB6143F-6D62-47C1-B032-E264A35D1FF5}" srcOrd="0" destOrd="0" presId="urn:microsoft.com/office/officeart/2008/layout/VerticalCurvedList"/>
    <dgm:cxn modelId="{59468B42-1263-4256-B148-BA3876645E4E}" type="presParOf" srcId="{D57B10FA-9C96-4876-956E-5ED9F7796ADE}" destId="{CD0DE25F-6214-45A6-BF6D-CE408F485B0B}" srcOrd="0" destOrd="0" presId="urn:microsoft.com/office/officeart/2008/layout/VerticalCurvedList"/>
    <dgm:cxn modelId="{B8DA7266-4F73-45C0-AA6C-70563B9AB014}" type="presParOf" srcId="{CD0DE25F-6214-45A6-BF6D-CE408F485B0B}" destId="{AC7EC29F-6390-423D-8ED1-39E55507AA4B}" srcOrd="0" destOrd="0" presId="urn:microsoft.com/office/officeart/2008/layout/VerticalCurvedList"/>
    <dgm:cxn modelId="{751317D3-5C6F-4BE8-8FD1-F21836A846F0}" type="presParOf" srcId="{AC7EC29F-6390-423D-8ED1-39E55507AA4B}" destId="{3EB6A9D9-9C0A-493A-B6EA-F48EC87A73EA}" srcOrd="0" destOrd="0" presId="urn:microsoft.com/office/officeart/2008/layout/VerticalCurvedList"/>
    <dgm:cxn modelId="{7133B509-D807-40F8-BCC6-09EA1A65E9E8}" type="presParOf" srcId="{AC7EC29F-6390-423D-8ED1-39E55507AA4B}" destId="{94A1F028-782F-4DF9-A3AF-4DCAE3EA211A}" srcOrd="1" destOrd="0" presId="urn:microsoft.com/office/officeart/2008/layout/VerticalCurvedList"/>
    <dgm:cxn modelId="{EB3B0EF8-89AE-43B5-A9D8-53737023D8B2}" type="presParOf" srcId="{AC7EC29F-6390-423D-8ED1-39E55507AA4B}" destId="{6B6B3CCB-B651-4321-8C99-F485DEAEBC97}" srcOrd="2" destOrd="0" presId="urn:microsoft.com/office/officeart/2008/layout/VerticalCurvedList"/>
    <dgm:cxn modelId="{63A5F1C4-6E3D-4FF9-8C63-8B3607037ABE}" type="presParOf" srcId="{AC7EC29F-6390-423D-8ED1-39E55507AA4B}" destId="{E934D354-F2F8-4CA0-9F7B-18E146F66916}" srcOrd="3" destOrd="0" presId="urn:microsoft.com/office/officeart/2008/layout/VerticalCurvedList"/>
    <dgm:cxn modelId="{07CE47E2-C455-4A78-B114-05A1142CC8AE}" type="presParOf" srcId="{CD0DE25F-6214-45A6-BF6D-CE408F485B0B}" destId="{E62913A6-8781-49E2-9D63-DCB2B984CDAD}" srcOrd="1" destOrd="0" presId="urn:microsoft.com/office/officeart/2008/layout/VerticalCurvedList"/>
    <dgm:cxn modelId="{BBA34D4D-32C1-4950-9EB6-7F787BFF3E8B}" type="presParOf" srcId="{CD0DE25F-6214-45A6-BF6D-CE408F485B0B}" destId="{2823EE4B-8A2F-4E4D-B1BD-2B298AB0C9D1}" srcOrd="2" destOrd="0" presId="urn:microsoft.com/office/officeart/2008/layout/VerticalCurvedList"/>
    <dgm:cxn modelId="{C36487D5-1F40-4109-AECD-E53E5A68CD14}" type="presParOf" srcId="{2823EE4B-8A2F-4E4D-B1BD-2B298AB0C9D1}" destId="{4D5BCA5B-5EA1-4FFF-B2A5-FF46003A0F0D}" srcOrd="0" destOrd="0" presId="urn:microsoft.com/office/officeart/2008/layout/VerticalCurvedList"/>
    <dgm:cxn modelId="{E909C7DA-B3BF-40C2-9124-07D0D8D3264C}" type="presParOf" srcId="{CD0DE25F-6214-45A6-BF6D-CE408F485B0B}" destId="{BCB6143F-6D62-47C1-B032-E264A35D1FF5}" srcOrd="3" destOrd="0" presId="urn:microsoft.com/office/officeart/2008/layout/VerticalCurvedList"/>
    <dgm:cxn modelId="{71D39ACD-FCED-43D6-A0E2-3A197DC99FAD}" type="presParOf" srcId="{CD0DE25F-6214-45A6-BF6D-CE408F485B0B}" destId="{479E29CF-F7B3-4EB9-BF85-36D9F0497D00}" srcOrd="4" destOrd="0" presId="urn:microsoft.com/office/officeart/2008/layout/VerticalCurvedList"/>
    <dgm:cxn modelId="{BA5B803D-3DBE-4EB7-B509-0B66E72AE5F3}" type="presParOf" srcId="{479E29CF-F7B3-4EB9-BF85-36D9F0497D00}" destId="{A71D7160-CA16-4309-9AF5-D6066871CFAF}" srcOrd="0" destOrd="0" presId="urn:microsoft.com/office/officeart/2008/layout/VerticalCurvedList"/>
    <dgm:cxn modelId="{5DC7DA4E-FB4E-4DBB-962A-45FFA681C8F8}" type="presParOf" srcId="{CD0DE25F-6214-45A6-BF6D-CE408F485B0B}" destId="{D743FCE2-7F1B-4DD7-AD13-7E5BEB2A1B39}" srcOrd="5" destOrd="0" presId="urn:microsoft.com/office/officeart/2008/layout/VerticalCurvedList"/>
    <dgm:cxn modelId="{9C6B3CE3-F78C-4FD1-94C8-63FD3B8F85C7}" type="presParOf" srcId="{CD0DE25F-6214-45A6-BF6D-CE408F485B0B}" destId="{558B75B0-D468-40D3-BC63-2764B32DFD3B}" srcOrd="6" destOrd="0" presId="urn:microsoft.com/office/officeart/2008/layout/VerticalCurvedList"/>
    <dgm:cxn modelId="{4CD306BB-89D7-413E-B745-B228E7F47E41}" type="presParOf" srcId="{558B75B0-D468-40D3-BC63-2764B32DFD3B}" destId="{EC3E1CEB-B5B8-4969-BEC5-61B2A511B7FF}" srcOrd="0" destOrd="0" presId="urn:microsoft.com/office/officeart/2008/layout/VerticalCurvedList"/>
    <dgm:cxn modelId="{268239D1-3114-4EDB-8E93-C58F981E0831}" type="presParOf" srcId="{CD0DE25F-6214-45A6-BF6D-CE408F485B0B}" destId="{F318ECBC-C8AB-49F6-89A8-E4150B78146E}" srcOrd="7" destOrd="0" presId="urn:microsoft.com/office/officeart/2008/layout/VerticalCurvedList"/>
    <dgm:cxn modelId="{0C175F06-75E4-49D7-B1AF-7FB2512EB5C0}" type="presParOf" srcId="{CD0DE25F-6214-45A6-BF6D-CE408F485B0B}" destId="{57B8BEB2-34AF-41E6-9128-21CAE70D781F}" srcOrd="8" destOrd="0" presId="urn:microsoft.com/office/officeart/2008/layout/VerticalCurvedList"/>
    <dgm:cxn modelId="{0E292B19-CCC4-4986-8417-EA14FA29800C}" type="presParOf" srcId="{57B8BEB2-34AF-41E6-9128-21CAE70D781F}" destId="{85E9C075-B9F3-418B-9CD8-759FA323076E}" srcOrd="0" destOrd="0" presId="urn:microsoft.com/office/officeart/2008/layout/VerticalCurvedList"/>
    <dgm:cxn modelId="{61B3F59E-934F-49BD-AEED-0892DF809379}" type="presParOf" srcId="{CD0DE25F-6214-45A6-BF6D-CE408F485B0B}" destId="{C8938AEA-1828-474E-8C05-2685187BB950}" srcOrd="9" destOrd="0" presId="urn:microsoft.com/office/officeart/2008/layout/VerticalCurvedList"/>
    <dgm:cxn modelId="{644B9D89-21C2-4F6F-B1F0-C4CDBDC8115F}" type="presParOf" srcId="{CD0DE25F-6214-45A6-BF6D-CE408F485B0B}" destId="{32C378FF-3FAC-4517-BC6B-EB09CAE1FCC5}" srcOrd="10" destOrd="0" presId="urn:microsoft.com/office/officeart/2008/layout/VerticalCurvedList"/>
    <dgm:cxn modelId="{6A83BAE5-F3A0-4647-B909-29930BA416ED}" type="presParOf" srcId="{32C378FF-3FAC-4517-BC6B-EB09CAE1FCC5}" destId="{AFDFCE0C-7B10-4258-985E-8E6B0AF159D3}" srcOrd="0" destOrd="0" presId="urn:microsoft.com/office/officeart/2008/layout/VerticalCurvedList"/>
    <dgm:cxn modelId="{E4855CAF-17FF-4952-A676-5661A60D8F3C}" type="presParOf" srcId="{CD0DE25F-6214-45A6-BF6D-CE408F485B0B}" destId="{2A84FBE6-C7BB-4461-BF7E-5D7EB3C96B5C}" srcOrd="11" destOrd="0" presId="urn:microsoft.com/office/officeart/2008/layout/VerticalCurvedList"/>
    <dgm:cxn modelId="{1A6ECB02-AD15-4ED7-B529-19D2574E6D24}" type="presParOf" srcId="{CD0DE25F-6214-45A6-BF6D-CE408F485B0B}" destId="{E4201AC4-D7A3-4E9B-9200-02BCF5D65A15}" srcOrd="12" destOrd="0" presId="urn:microsoft.com/office/officeart/2008/layout/VerticalCurvedList"/>
    <dgm:cxn modelId="{632D4BEB-EE70-4794-A98A-F791834CA0BF}" type="presParOf" srcId="{E4201AC4-D7A3-4E9B-9200-02BCF5D65A15}" destId="{1B10472B-E6E8-44D1-9CBC-9CAD87957159}" srcOrd="0" destOrd="0" presId="urn:microsoft.com/office/officeart/2008/layout/VerticalCurvedList"/>
    <dgm:cxn modelId="{748C0CE7-F61B-4D22-8341-CAE0A271F5C6}" type="presParOf" srcId="{CD0DE25F-6214-45A6-BF6D-CE408F485B0B}" destId="{2656EAF5-FB55-41DD-9DF9-0F33C8337851}" srcOrd="13" destOrd="0" presId="urn:microsoft.com/office/officeart/2008/layout/VerticalCurvedList"/>
    <dgm:cxn modelId="{2F366945-6A34-4B91-B296-F0E53C569C21}" type="presParOf" srcId="{CD0DE25F-6214-45A6-BF6D-CE408F485B0B}" destId="{0631211C-7B4C-4B5A-9DA1-31350A9CFF95}" srcOrd="14" destOrd="0" presId="urn:microsoft.com/office/officeart/2008/layout/VerticalCurvedList"/>
    <dgm:cxn modelId="{269C9349-3B8D-480E-B2BB-581447B4A0AF}" type="presParOf" srcId="{0631211C-7B4C-4B5A-9DA1-31350A9CFF95}" destId="{BFD3A629-7B10-489C-B445-CEA539CA6D0C}"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A1F028-782F-4DF9-A3AF-4DCAE3EA211A}">
      <dsp:nvSpPr>
        <dsp:cNvPr id="0" name=""/>
        <dsp:cNvSpPr/>
      </dsp:nvSpPr>
      <dsp:spPr>
        <a:xfrm>
          <a:off x="-6393687" y="-967473"/>
          <a:ext cx="7528399" cy="7528399"/>
        </a:xfrm>
        <a:prstGeom prst="blockArc">
          <a:avLst>
            <a:gd name="adj1" fmla="val 18900000"/>
            <a:gd name="adj2" fmla="val 2700000"/>
            <a:gd name="adj3" fmla="val 287"/>
          </a:avLst>
        </a:pr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E62913A6-8781-49E2-9D63-DCB2B984CDAD}">
      <dsp:nvSpPr>
        <dsp:cNvPr id="0" name=""/>
        <dsp:cNvSpPr/>
      </dsp:nvSpPr>
      <dsp:spPr>
        <a:xfrm>
          <a:off x="568495" y="13864"/>
          <a:ext cx="9147292" cy="565728"/>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0800" rIns="50800" bIns="50800" numCol="1" spcCol="1270" anchor="ctr" anchorCtr="0">
          <a:noAutofit/>
        </a:bodyPr>
        <a:lstStyle/>
        <a:p>
          <a:pPr marL="0" lvl="0" indent="0" algn="l" defTabSz="889000">
            <a:lnSpc>
              <a:spcPct val="90000"/>
            </a:lnSpc>
            <a:spcBef>
              <a:spcPct val="0"/>
            </a:spcBef>
            <a:spcAft>
              <a:spcPct val="35000"/>
            </a:spcAft>
            <a:buNone/>
          </a:pPr>
          <a:r>
            <a:rPr lang="en-US" sz="2000" b="1" kern="1200" dirty="0">
              <a:solidFill>
                <a:schemeClr val="tx1"/>
              </a:solidFill>
              <a:latin typeface="Times New Roman" panose="02020603050405020304" pitchFamily="18" charset="0"/>
              <a:cs typeface="Times New Roman" panose="02020603050405020304" pitchFamily="18" charset="0"/>
            </a:rPr>
            <a:t>1. </a:t>
          </a:r>
          <a:r>
            <a:rPr lang="vi-VN" sz="2000" b="1" kern="1200" dirty="0">
              <a:solidFill>
                <a:schemeClr val="tx1"/>
              </a:solidFill>
              <a:latin typeface="Times New Roman" panose="02020603050405020304" pitchFamily="18" charset="0"/>
              <a:cs typeface="Times New Roman" panose="02020603050405020304" pitchFamily="18" charset="0"/>
            </a:rPr>
            <a:t>Xác định tỷ giá tính thuế nhà thầu</a:t>
          </a:r>
          <a:endParaRPr lang="en-US" sz="2000" b="1" kern="1200" dirty="0">
            <a:solidFill>
              <a:schemeClr val="tx1"/>
            </a:solidFill>
            <a:latin typeface="Times New Roman" panose="02020603050405020304" pitchFamily="18" charset="0"/>
            <a:cs typeface="Times New Roman" panose="02020603050405020304" pitchFamily="18" charset="0"/>
          </a:endParaRPr>
        </a:p>
      </dsp:txBody>
      <dsp:txXfrm>
        <a:off x="568495" y="13864"/>
        <a:ext cx="9147292" cy="565728"/>
      </dsp:txXfrm>
    </dsp:sp>
    <dsp:sp modelId="{4D5BCA5B-5EA1-4FFF-B2A5-FF46003A0F0D}">
      <dsp:nvSpPr>
        <dsp:cNvPr id="0" name=""/>
        <dsp:cNvSpPr/>
      </dsp:nvSpPr>
      <dsp:spPr>
        <a:xfrm>
          <a:off x="43935" y="0"/>
          <a:ext cx="635416" cy="635416"/>
        </a:xfrm>
        <a:prstGeom prst="ellipse">
          <a:avLst/>
        </a:prstGeom>
        <a:solidFill>
          <a:schemeClr val="bg1"/>
        </a:solidFill>
        <a:ln w="9525" cap="rnd"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BCB6143F-6D62-47C1-B032-E264A35D1FF5}">
      <dsp:nvSpPr>
        <dsp:cNvPr id="0" name=""/>
        <dsp:cNvSpPr/>
      </dsp:nvSpPr>
      <dsp:spPr>
        <a:xfrm>
          <a:off x="726451" y="687993"/>
          <a:ext cx="8977768" cy="541760"/>
        </a:xfrm>
        <a:prstGeom prst="rect">
          <a:avLst/>
        </a:prstGeom>
        <a:solidFill>
          <a:schemeClr val="accent2">
            <a:hueOff val="-139687"/>
            <a:satOff val="-1610"/>
            <a:lumOff val="36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0800" rIns="50800" bIns="50800" numCol="1" spcCol="1270" anchor="ctr" anchorCtr="0">
          <a:noAutofit/>
        </a:bodyPr>
        <a:lstStyle/>
        <a:p>
          <a:pPr marL="0" lvl="0" indent="0" algn="l" defTabSz="889000">
            <a:lnSpc>
              <a:spcPct val="90000"/>
            </a:lnSpc>
            <a:spcBef>
              <a:spcPct val="0"/>
            </a:spcBef>
            <a:spcAft>
              <a:spcPct val="35000"/>
            </a:spcAft>
            <a:buNone/>
          </a:pPr>
          <a:r>
            <a:rPr lang="vi-VN" sz="2000" b="1" kern="1200" dirty="0">
              <a:solidFill>
                <a:schemeClr val="tx1"/>
              </a:solidFill>
              <a:latin typeface="Times New Roman" panose="02020603050405020304" pitchFamily="18" charset="0"/>
              <a:cs typeface="Times New Roman" panose="02020603050405020304" pitchFamily="18" charset="0"/>
            </a:rPr>
            <a:t>2.</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Chính</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sách</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thuế</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liên</a:t>
          </a:r>
          <a:r>
            <a:rPr lang="vi-VN" sz="2000" b="1" kern="1200" dirty="0">
              <a:solidFill>
                <a:schemeClr val="tx1"/>
              </a:solidFill>
              <a:latin typeface="Times New Roman" panose="02020603050405020304" pitchFamily="18" charset="0"/>
              <a:cs typeface="Times New Roman" panose="02020603050405020304" pitchFamily="18" charset="0"/>
            </a:rPr>
            <a:t> quan đến </a:t>
          </a:r>
          <a:r>
            <a:rPr lang="en-US" sz="2000" b="1" kern="1200" dirty="0" err="1">
              <a:solidFill>
                <a:schemeClr val="tx1"/>
              </a:solidFill>
              <a:latin typeface="Times New Roman" panose="02020603050405020304" pitchFamily="18" charset="0"/>
              <a:cs typeface="Times New Roman" panose="02020603050405020304" pitchFamily="18" charset="0"/>
            </a:rPr>
            <a:t>quyền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sử</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dụng</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đất</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được</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cơ</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quan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thi</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hành</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án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bán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đấu</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giá</a:t>
          </a:r>
          <a:r>
            <a:rPr lang="vi-VN" sz="2000" b="1" kern="1200" dirty="0">
              <a:solidFill>
                <a:schemeClr val="tx1"/>
              </a:solidFill>
              <a:latin typeface="Times New Roman" panose="02020603050405020304" pitchFamily="18" charset="0"/>
              <a:cs typeface="Times New Roman" panose="02020603050405020304" pitchFamily="18" charset="0"/>
            </a:rPr>
            <a:t> </a:t>
          </a:r>
          <a:endParaRPr lang="en-US" sz="2000" b="1" kern="1200" dirty="0">
            <a:solidFill>
              <a:schemeClr val="tx1"/>
            </a:solidFill>
            <a:latin typeface="Times New Roman" panose="02020603050405020304" pitchFamily="18" charset="0"/>
            <a:cs typeface="Times New Roman" panose="02020603050405020304" pitchFamily="18" charset="0"/>
          </a:endParaRPr>
        </a:p>
      </dsp:txBody>
      <dsp:txXfrm>
        <a:off x="726451" y="687993"/>
        <a:ext cx="8977768" cy="541760"/>
      </dsp:txXfrm>
    </dsp:sp>
    <dsp:sp modelId="{A71D7160-CA16-4309-9AF5-D6066871CFAF}">
      <dsp:nvSpPr>
        <dsp:cNvPr id="0" name=""/>
        <dsp:cNvSpPr/>
      </dsp:nvSpPr>
      <dsp:spPr>
        <a:xfrm>
          <a:off x="340516" y="618018"/>
          <a:ext cx="635416" cy="635416"/>
        </a:xfrm>
        <a:prstGeom prst="ellipse">
          <a:avLst/>
        </a:prstGeom>
        <a:solidFill>
          <a:schemeClr val="bg1"/>
        </a:solidFill>
        <a:ln w="9525" cap="rnd" cmpd="sng" algn="ctr">
          <a:solidFill>
            <a:schemeClr val="accent2">
              <a:hueOff val="-139687"/>
              <a:satOff val="-1610"/>
              <a:lumOff val="36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D743FCE2-7F1B-4DD7-AD13-7E5BEB2A1B39}">
      <dsp:nvSpPr>
        <dsp:cNvPr id="0" name=""/>
        <dsp:cNvSpPr/>
      </dsp:nvSpPr>
      <dsp:spPr>
        <a:xfrm>
          <a:off x="948500" y="1338910"/>
          <a:ext cx="8760858" cy="853038"/>
        </a:xfrm>
        <a:prstGeom prst="rect">
          <a:avLst/>
        </a:prstGeom>
        <a:solidFill>
          <a:schemeClr val="accent2">
            <a:hueOff val="-279374"/>
            <a:satOff val="-3219"/>
            <a:lumOff val="72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0800" rIns="50800" bIns="50800" numCol="1" spcCol="1270" anchor="ctr" anchorCtr="0">
          <a:noAutofit/>
        </a:bodyPr>
        <a:lstStyle/>
        <a:p>
          <a:pPr marL="115888" lvl="0" indent="-115888" algn="l" defTabSz="889000">
            <a:lnSpc>
              <a:spcPct val="90000"/>
            </a:lnSpc>
            <a:spcBef>
              <a:spcPct val="0"/>
            </a:spcBef>
            <a:spcAft>
              <a:spcPct val="35000"/>
            </a:spcAft>
            <a:buNone/>
          </a:pPr>
          <a:r>
            <a:rPr lang="en-US" sz="2000" b="1" kern="1200" dirty="0">
              <a:solidFill>
                <a:schemeClr val="tx1"/>
              </a:solidFill>
              <a:latin typeface="Times New Roman" panose="02020603050405020304" pitchFamily="18" charset="0"/>
              <a:cs typeface="Times New Roman" panose="02020603050405020304" pitchFamily="18" charset="0"/>
            </a:rPr>
            <a:t>3. 49 </a:t>
          </a:r>
          <a:r>
            <a:rPr lang="en-US" sz="2000" b="1" kern="1200" dirty="0" err="1">
              <a:solidFill>
                <a:schemeClr val="tx1"/>
              </a:solidFill>
              <a:latin typeface="Times New Roman" panose="02020603050405020304" pitchFamily="18" charset="0"/>
              <a:cs typeface="Times New Roman" panose="02020603050405020304" pitchFamily="18" charset="0"/>
            </a:rPr>
            <a:t>công</a:t>
          </a:r>
          <a:r>
            <a:rPr lang="en-US" sz="2000" b="1" kern="1200" dirty="0">
              <a:solidFill>
                <a:schemeClr val="tx1"/>
              </a:solidFill>
              <a:latin typeface="Times New Roman" panose="02020603050405020304" pitchFamily="18" charset="0"/>
              <a:cs typeface="Times New Roman" panose="02020603050405020304" pitchFamily="18" charset="0"/>
            </a:rPr>
            <a:t> ty </a:t>
          </a:r>
          <a:r>
            <a:rPr lang="en-US" sz="2000" b="1" kern="1200" dirty="0" err="1">
              <a:solidFill>
                <a:schemeClr val="tx1"/>
              </a:solidFill>
              <a:latin typeface="Times New Roman" panose="02020603050405020304" pitchFamily="18" charset="0"/>
              <a:cs typeface="Times New Roman" panose="02020603050405020304" pitchFamily="18" charset="0"/>
            </a:rPr>
            <a:t>mua</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bán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hoá</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đơn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tại</a:t>
          </a:r>
          <a:r>
            <a:rPr lang="en-US" sz="2000" b="1" kern="1200" dirty="0">
              <a:solidFill>
                <a:schemeClr val="tx1"/>
              </a:solidFill>
              <a:latin typeface="Times New Roman" panose="02020603050405020304" pitchFamily="18" charset="0"/>
              <a:cs typeface="Times New Roman" panose="02020603050405020304" pitchFamily="18" charset="0"/>
            </a:rPr>
            <a:t> TP. </a:t>
          </a:r>
          <a:r>
            <a:rPr lang="en-US" sz="2000" b="1" kern="1200" dirty="0" err="1">
              <a:solidFill>
                <a:schemeClr val="tx1"/>
              </a:solidFill>
              <a:latin typeface="Times New Roman" panose="02020603050405020304" pitchFamily="18" charset="0"/>
              <a:cs typeface="Times New Roman" panose="02020603050405020304" pitchFamily="18" charset="0"/>
            </a:rPr>
            <a:t>Hồ</a:t>
          </a:r>
          <a:r>
            <a:rPr lang="en-US" sz="2000" b="1" kern="1200" dirty="0">
              <a:solidFill>
                <a:schemeClr val="tx1"/>
              </a:solidFill>
              <a:latin typeface="Times New Roman" panose="02020603050405020304" pitchFamily="18" charset="0"/>
              <a:cs typeface="Times New Roman" panose="02020603050405020304" pitchFamily="18" charset="0"/>
            </a:rPr>
            <a:t> Chí Minh do </a:t>
          </a:r>
          <a:r>
            <a:rPr lang="en-US" sz="2000" b="1" kern="1200" dirty="0" err="1">
              <a:solidFill>
                <a:schemeClr val="tx1"/>
              </a:solidFill>
              <a:latin typeface="Times New Roman" panose="02020603050405020304" pitchFamily="18" charset="0"/>
              <a:cs typeface="Times New Roman" panose="02020603050405020304" pitchFamily="18" charset="0"/>
            </a:rPr>
            <a:t>cơ</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quan</a:t>
          </a:r>
          <a:r>
            <a:rPr lang="en-US" sz="2000" b="1" kern="1200" dirty="0">
              <a:solidFill>
                <a:schemeClr val="tx1"/>
              </a:solidFill>
              <a:latin typeface="Times New Roman" panose="02020603050405020304" pitchFamily="18" charset="0"/>
              <a:cs typeface="Times New Roman" panose="02020603050405020304" pitchFamily="18" charset="0"/>
            </a:rPr>
            <a:t> CSĐT </a:t>
          </a:r>
          <a:r>
            <a:rPr lang="en-US" sz="2000" b="1" kern="1200" dirty="0" err="1">
              <a:solidFill>
                <a:schemeClr val="tx1"/>
              </a:solidFill>
              <a:latin typeface="Times New Roman" panose="02020603050405020304" pitchFamily="18" charset="0"/>
              <a:cs typeface="Times New Roman" panose="02020603050405020304" pitchFamily="18" charset="0"/>
            </a:rPr>
            <a:t>công</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bố</a:t>
          </a:r>
          <a:r>
            <a:rPr lang="vi-VN" sz="2000" b="1" kern="1200" dirty="0">
              <a:solidFill>
                <a:schemeClr val="tx1"/>
              </a:solidFill>
              <a:latin typeface="Times New Roman" panose="02020603050405020304" pitchFamily="18" charset="0"/>
              <a:cs typeface="Times New Roman" panose="02020603050405020304" pitchFamily="18" charset="0"/>
            </a:rPr>
            <a:t> và đề nghị rà soát, xử lý đối với tất cả doanh nghiệp có sử dụng hóa đơn của 49 Công ty này</a:t>
          </a:r>
          <a:endParaRPr lang="en-US" sz="2000" b="1" kern="1200" dirty="0">
            <a:solidFill>
              <a:schemeClr val="tx1"/>
            </a:solidFill>
            <a:latin typeface="Times New Roman" panose="02020603050405020304" pitchFamily="18" charset="0"/>
            <a:cs typeface="Times New Roman" panose="02020603050405020304" pitchFamily="18" charset="0"/>
          </a:endParaRPr>
        </a:p>
      </dsp:txBody>
      <dsp:txXfrm>
        <a:off x="948500" y="1338910"/>
        <a:ext cx="8760858" cy="853038"/>
      </dsp:txXfrm>
    </dsp:sp>
    <dsp:sp modelId="{EC3E1CEB-B5B8-4969-BEC5-61B2A511B7FF}">
      <dsp:nvSpPr>
        <dsp:cNvPr id="0" name=""/>
        <dsp:cNvSpPr/>
      </dsp:nvSpPr>
      <dsp:spPr>
        <a:xfrm>
          <a:off x="484859" y="1370163"/>
          <a:ext cx="818816" cy="810435"/>
        </a:xfrm>
        <a:prstGeom prst="ellipse">
          <a:avLst/>
        </a:prstGeom>
        <a:solidFill>
          <a:schemeClr val="lt1">
            <a:hueOff val="0"/>
            <a:satOff val="0"/>
            <a:lumOff val="0"/>
            <a:alphaOff val="0"/>
          </a:schemeClr>
        </a:solidFill>
        <a:ln w="9525" cap="rnd" cmpd="sng" algn="ctr">
          <a:solidFill>
            <a:schemeClr val="accent2">
              <a:hueOff val="-279374"/>
              <a:satOff val="-3219"/>
              <a:lumOff val="72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F318ECBC-C8AB-49F6-89A8-E4150B78146E}">
      <dsp:nvSpPr>
        <dsp:cNvPr id="0" name=""/>
        <dsp:cNvSpPr/>
      </dsp:nvSpPr>
      <dsp:spPr>
        <a:xfrm>
          <a:off x="965664" y="2298750"/>
          <a:ext cx="8764816" cy="451679"/>
        </a:xfrm>
        <a:prstGeom prst="rect">
          <a:avLst/>
        </a:prstGeom>
        <a:solidFill>
          <a:schemeClr val="accent2">
            <a:hueOff val="-419062"/>
            <a:satOff val="-4829"/>
            <a:lumOff val="107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0800" rIns="50800" bIns="50800" numCol="1" spcCol="1270" anchor="ctr" anchorCtr="0">
          <a:noAutofit/>
        </a:bodyPr>
        <a:lstStyle/>
        <a:p>
          <a:pPr marL="0" lvl="0" indent="0" algn="l" defTabSz="889000">
            <a:lnSpc>
              <a:spcPct val="90000"/>
            </a:lnSpc>
            <a:spcBef>
              <a:spcPct val="0"/>
            </a:spcBef>
            <a:spcAft>
              <a:spcPct val="35000"/>
            </a:spcAft>
            <a:buNone/>
          </a:pPr>
          <a:r>
            <a:rPr lang="vi-VN" sz="2000" b="1" kern="1200" dirty="0">
              <a:solidFill>
                <a:schemeClr val="tx1"/>
              </a:solidFill>
              <a:latin typeface="Times New Roman" panose="02020603050405020304" pitchFamily="18" charset="0"/>
              <a:cs typeface="Times New Roman" panose="02020603050405020304" pitchFamily="18" charset="0"/>
            </a:rPr>
            <a:t>4. </a:t>
          </a:r>
          <a:r>
            <a:rPr lang="en-US" sz="2000" b="1" kern="1200" dirty="0" err="1">
              <a:solidFill>
                <a:schemeClr val="tx1"/>
              </a:solidFill>
              <a:latin typeface="Times New Roman" panose="02020603050405020304" pitchFamily="18" charset="0"/>
              <a:cs typeface="Times New Roman" panose="02020603050405020304" pitchFamily="18" charset="0"/>
            </a:rPr>
            <a:t>Giảm</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tiền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thuê</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đất</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của</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năm</a:t>
          </a:r>
          <a:r>
            <a:rPr lang="en-US" sz="2000" b="1" kern="1200" dirty="0">
              <a:solidFill>
                <a:schemeClr val="tx1"/>
              </a:solidFill>
              <a:latin typeface="Times New Roman" panose="02020603050405020304" pitchFamily="18" charset="0"/>
              <a:cs typeface="Times New Roman" panose="02020603050405020304" pitchFamily="18" charset="0"/>
            </a:rPr>
            <a:t> 2023</a:t>
          </a:r>
        </a:p>
      </dsp:txBody>
      <dsp:txXfrm>
        <a:off x="965664" y="2298750"/>
        <a:ext cx="8764816" cy="451679"/>
      </dsp:txXfrm>
    </dsp:sp>
    <dsp:sp modelId="{85E9C075-B9F3-418B-9CD8-759FA323076E}">
      <dsp:nvSpPr>
        <dsp:cNvPr id="0" name=""/>
        <dsp:cNvSpPr/>
      </dsp:nvSpPr>
      <dsp:spPr>
        <a:xfrm>
          <a:off x="747702" y="2268923"/>
          <a:ext cx="602272" cy="539392"/>
        </a:xfrm>
        <a:prstGeom prst="ellipse">
          <a:avLst/>
        </a:prstGeom>
        <a:solidFill>
          <a:schemeClr val="lt1">
            <a:hueOff val="0"/>
            <a:satOff val="0"/>
            <a:lumOff val="0"/>
            <a:alphaOff val="0"/>
          </a:schemeClr>
        </a:solidFill>
        <a:ln w="9525" cap="rnd" cmpd="sng" algn="ctr">
          <a:solidFill>
            <a:schemeClr val="accent2">
              <a:hueOff val="-419062"/>
              <a:satOff val="-4829"/>
              <a:lumOff val="107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C8938AEA-1828-474E-8C05-2685187BB950}">
      <dsp:nvSpPr>
        <dsp:cNvPr id="0" name=""/>
        <dsp:cNvSpPr/>
      </dsp:nvSpPr>
      <dsp:spPr>
        <a:xfrm>
          <a:off x="1043885" y="2873919"/>
          <a:ext cx="8683473" cy="657218"/>
        </a:xfrm>
        <a:prstGeom prst="rect">
          <a:avLst/>
        </a:prstGeom>
        <a:solidFill>
          <a:schemeClr val="accent2">
            <a:hueOff val="-558749"/>
            <a:satOff val="-6439"/>
            <a:lumOff val="143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0800" rIns="50800" bIns="50800" numCol="1" spcCol="1270" anchor="ctr" anchorCtr="0">
          <a:noAutofit/>
        </a:bodyPr>
        <a:lstStyle/>
        <a:p>
          <a:pPr marL="0" lvl="0" indent="0" algn="l" defTabSz="889000">
            <a:lnSpc>
              <a:spcPct val="90000"/>
            </a:lnSpc>
            <a:spcBef>
              <a:spcPct val="0"/>
            </a:spcBef>
            <a:spcAft>
              <a:spcPct val="35000"/>
            </a:spcAft>
            <a:buNone/>
          </a:pPr>
          <a:r>
            <a:rPr lang="vi-VN" sz="2000" b="1" kern="1200" dirty="0">
              <a:solidFill>
                <a:schemeClr val="tx1"/>
              </a:solidFill>
              <a:latin typeface="Times New Roman" panose="02020603050405020304" pitchFamily="18" charset="0"/>
              <a:cs typeface="Times New Roman" panose="02020603050405020304" pitchFamily="18" charset="0"/>
            </a:rPr>
            <a:t>5. </a:t>
          </a:r>
          <a:r>
            <a:rPr lang="en-US" sz="2000" b="1" kern="1200" dirty="0">
              <a:solidFill>
                <a:schemeClr val="tx1"/>
              </a:solidFill>
              <a:latin typeface="Times New Roman" panose="02020603050405020304" pitchFamily="18" charset="0"/>
              <a:cs typeface="Times New Roman" panose="02020603050405020304" pitchFamily="18" charset="0"/>
            </a:rPr>
            <a:t>Quy </a:t>
          </a:r>
          <a:r>
            <a:rPr lang="en-US" sz="2000" b="1" kern="1200" dirty="0" err="1">
              <a:solidFill>
                <a:schemeClr val="tx1"/>
              </a:solidFill>
              <a:latin typeface="Times New Roman" panose="02020603050405020304" pitchFamily="18" charset="0"/>
              <a:cs typeface="Times New Roman" panose="02020603050405020304" pitchFamily="18" charset="0"/>
            </a:rPr>
            <a:t>định</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về</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hóa</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đơn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trong</a:t>
          </a:r>
          <a:r>
            <a:rPr lang="vi-VN" sz="2000" b="1" kern="1200" dirty="0">
              <a:solidFill>
                <a:schemeClr val="tx1"/>
              </a:solidFill>
              <a:latin typeface="Times New Roman" panose="02020603050405020304" pitchFamily="18" charset="0"/>
              <a:cs typeface="Times New Roman" panose="02020603050405020304" pitchFamily="18" charset="0"/>
            </a:rPr>
            <a:t> trường hợp </a:t>
          </a:r>
          <a:r>
            <a:rPr lang="en-US" sz="2000" b="1" kern="1200" dirty="0" err="1">
              <a:solidFill>
                <a:schemeClr val="tx1"/>
              </a:solidFill>
              <a:latin typeface="Times New Roman" panose="02020603050405020304" pitchFamily="18" charset="0"/>
              <a:cs typeface="Times New Roman" panose="02020603050405020304" pitchFamily="18" charset="0"/>
            </a:rPr>
            <a:t>xuất</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hàng</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hóa</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dưới</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các</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hình</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thức</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cho</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vay</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cho</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mượn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hoặc</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hoàn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trả</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hàng</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hóa</a:t>
          </a:r>
          <a:endParaRPr lang="en-US" sz="2000" b="1" kern="1200" dirty="0">
            <a:solidFill>
              <a:schemeClr val="tx1"/>
            </a:solidFill>
            <a:latin typeface="Times New Roman" panose="02020603050405020304" pitchFamily="18" charset="0"/>
            <a:cs typeface="Times New Roman" panose="02020603050405020304" pitchFamily="18" charset="0"/>
          </a:endParaRPr>
        </a:p>
      </dsp:txBody>
      <dsp:txXfrm>
        <a:off x="1043885" y="2873919"/>
        <a:ext cx="8683473" cy="657218"/>
      </dsp:txXfrm>
    </dsp:sp>
    <dsp:sp modelId="{AFDFCE0C-7B10-4258-985E-8E6B0AF159D3}">
      <dsp:nvSpPr>
        <dsp:cNvPr id="0" name=""/>
        <dsp:cNvSpPr/>
      </dsp:nvSpPr>
      <dsp:spPr>
        <a:xfrm>
          <a:off x="677974" y="2894519"/>
          <a:ext cx="611429" cy="612896"/>
        </a:xfrm>
        <a:prstGeom prst="ellipse">
          <a:avLst/>
        </a:prstGeom>
        <a:solidFill>
          <a:schemeClr val="lt1">
            <a:hueOff val="0"/>
            <a:satOff val="0"/>
            <a:lumOff val="0"/>
            <a:alphaOff val="0"/>
          </a:schemeClr>
        </a:solidFill>
        <a:ln w="9525" cap="rnd" cmpd="sng" algn="ctr">
          <a:solidFill>
            <a:schemeClr val="accent2">
              <a:hueOff val="-558749"/>
              <a:satOff val="-6439"/>
              <a:lumOff val="143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2A84FBE6-C7BB-4461-BF7E-5D7EB3C96B5C}">
      <dsp:nvSpPr>
        <dsp:cNvPr id="0" name=""/>
        <dsp:cNvSpPr/>
      </dsp:nvSpPr>
      <dsp:spPr>
        <a:xfrm>
          <a:off x="720420" y="3686662"/>
          <a:ext cx="9010075" cy="570954"/>
        </a:xfrm>
        <a:prstGeom prst="rect">
          <a:avLst/>
        </a:prstGeom>
        <a:solidFill>
          <a:schemeClr val="accent2">
            <a:hueOff val="-698436"/>
            <a:satOff val="-8048"/>
            <a:lumOff val="179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0800" rIns="50800" bIns="50800" numCol="1" spcCol="1270" anchor="ctr" anchorCtr="0">
          <a:noAutofit/>
        </a:bodyPr>
        <a:lstStyle/>
        <a:p>
          <a:pPr marL="0" lvl="0" indent="0" algn="l" defTabSz="889000">
            <a:lnSpc>
              <a:spcPct val="90000"/>
            </a:lnSpc>
            <a:spcBef>
              <a:spcPct val="0"/>
            </a:spcBef>
            <a:spcAft>
              <a:spcPct val="35000"/>
            </a:spcAft>
            <a:buNone/>
          </a:pPr>
          <a:r>
            <a:rPr lang="vi-VN" sz="2000" b="1" kern="1200" dirty="0">
              <a:solidFill>
                <a:schemeClr val="tx1"/>
              </a:solidFill>
              <a:latin typeface="Times New Roman" panose="02020603050405020304" pitchFamily="18" charset="0"/>
              <a:cs typeface="Times New Roman" panose="02020603050405020304" pitchFamily="18" charset="0"/>
            </a:rPr>
            <a:t>6. </a:t>
          </a:r>
          <a:r>
            <a:rPr lang="en-US" sz="2000" b="1" kern="1200" dirty="0">
              <a:solidFill>
                <a:schemeClr val="tx1"/>
              </a:solidFill>
              <a:latin typeface="Times New Roman" panose="02020603050405020304" pitchFamily="18" charset="0"/>
              <a:cs typeface="Times New Roman" panose="02020603050405020304" pitchFamily="18" charset="0"/>
            </a:rPr>
            <a:t>Quy </a:t>
          </a:r>
          <a:r>
            <a:rPr lang="en-US" sz="2000" b="1" kern="1200" dirty="0" err="1">
              <a:solidFill>
                <a:schemeClr val="tx1"/>
              </a:solidFill>
              <a:latin typeface="Times New Roman" panose="02020603050405020304" pitchFamily="18" charset="0"/>
              <a:cs typeface="Times New Roman" panose="02020603050405020304" pitchFamily="18" charset="0"/>
            </a:rPr>
            <a:t>định</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về</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hóa</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đơn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đối</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với</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sản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xuất</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sản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phẩm</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xuất</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dùng</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làm</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tài</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sản</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cố</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định</a:t>
          </a:r>
          <a:r>
            <a:rPr lang="en-US" sz="2000" b="1" kern="1200" dirty="0">
              <a:solidFill>
                <a:schemeClr val="tx1"/>
              </a:solidFill>
              <a:latin typeface="Times New Roman" panose="02020603050405020304" pitchFamily="18" charset="0"/>
              <a:cs typeface="Times New Roman" panose="02020603050405020304" pitchFamily="18" charset="0"/>
            </a:rPr>
            <a:t> </a:t>
          </a:r>
          <a:r>
            <a:rPr lang="en-US" sz="2000" b="1" kern="1200" dirty="0" err="1">
              <a:solidFill>
                <a:schemeClr val="tx1"/>
              </a:solidFill>
              <a:latin typeface="Times New Roman" panose="02020603050405020304" pitchFamily="18" charset="0"/>
              <a:cs typeface="Times New Roman" panose="02020603050405020304" pitchFamily="18" charset="0"/>
            </a:rPr>
            <a:t>cho</a:t>
          </a:r>
          <a:r>
            <a:rPr lang="en-US" sz="2000" b="1" kern="1200" dirty="0">
              <a:solidFill>
                <a:schemeClr val="tx1"/>
              </a:solidFill>
              <a:latin typeface="Times New Roman" panose="02020603050405020304" pitchFamily="18" charset="0"/>
              <a:cs typeface="Times New Roman" panose="02020603050405020304" pitchFamily="18" charset="0"/>
            </a:rPr>
            <a:t> chi </a:t>
          </a:r>
          <a:r>
            <a:rPr lang="en-US" sz="2000" b="1" kern="1200" dirty="0" err="1">
              <a:solidFill>
                <a:schemeClr val="tx1"/>
              </a:solidFill>
              <a:latin typeface="Times New Roman" panose="02020603050405020304" pitchFamily="18" charset="0"/>
              <a:cs typeface="Times New Roman" panose="02020603050405020304" pitchFamily="18" charset="0"/>
            </a:rPr>
            <a:t>nhánh</a:t>
          </a:r>
          <a:endParaRPr lang="en-US" sz="2000" b="1" kern="1200" dirty="0">
            <a:solidFill>
              <a:schemeClr val="tx1"/>
            </a:solidFill>
            <a:latin typeface="Times New Roman" panose="02020603050405020304" pitchFamily="18" charset="0"/>
            <a:cs typeface="Times New Roman" panose="02020603050405020304" pitchFamily="18" charset="0"/>
          </a:endParaRPr>
        </a:p>
      </dsp:txBody>
      <dsp:txXfrm>
        <a:off x="720420" y="3686662"/>
        <a:ext cx="9010075" cy="570954"/>
      </dsp:txXfrm>
    </dsp:sp>
    <dsp:sp modelId="{1B10472B-E6E8-44D1-9CBC-9CAD87957159}">
      <dsp:nvSpPr>
        <dsp:cNvPr id="0" name=""/>
        <dsp:cNvSpPr/>
      </dsp:nvSpPr>
      <dsp:spPr>
        <a:xfrm>
          <a:off x="375007" y="3651588"/>
          <a:ext cx="608690" cy="608766"/>
        </a:xfrm>
        <a:prstGeom prst="ellipse">
          <a:avLst/>
        </a:prstGeom>
        <a:solidFill>
          <a:schemeClr val="lt1">
            <a:hueOff val="0"/>
            <a:satOff val="0"/>
            <a:lumOff val="0"/>
            <a:alphaOff val="0"/>
          </a:schemeClr>
        </a:solidFill>
        <a:ln w="9525" cap="rnd" cmpd="sng" algn="ctr">
          <a:solidFill>
            <a:schemeClr val="accent2">
              <a:hueOff val="-698436"/>
              <a:satOff val="-8048"/>
              <a:lumOff val="179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2656EAF5-FB55-41DD-9DF9-0F33C8337851}">
      <dsp:nvSpPr>
        <dsp:cNvPr id="0" name=""/>
        <dsp:cNvSpPr/>
      </dsp:nvSpPr>
      <dsp:spPr>
        <a:xfrm>
          <a:off x="467053" y="4358060"/>
          <a:ext cx="9263455" cy="549579"/>
        </a:xfrm>
        <a:prstGeom prst="rect">
          <a:avLst/>
        </a:prstGeom>
        <a:solidFill>
          <a:schemeClr val="accent2">
            <a:hueOff val="-838123"/>
            <a:satOff val="-9658"/>
            <a:lumOff val="215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0800" rIns="50800" bIns="50800" numCol="1" spcCol="1270" anchor="ctr" anchorCtr="0">
          <a:noAutofit/>
        </a:bodyPr>
        <a:lstStyle/>
        <a:p>
          <a:pPr marL="0" lvl="0" indent="0" algn="l" defTabSz="889000">
            <a:lnSpc>
              <a:spcPct val="90000"/>
            </a:lnSpc>
            <a:spcBef>
              <a:spcPct val="0"/>
            </a:spcBef>
            <a:spcAft>
              <a:spcPct val="35000"/>
            </a:spcAft>
            <a:buNone/>
          </a:pPr>
          <a:r>
            <a:rPr lang="vi-VN" sz="2000" b="1" kern="1200" dirty="0">
              <a:solidFill>
                <a:schemeClr val="tx1"/>
              </a:solidFill>
              <a:latin typeface="Times New Roman" panose="02020603050405020304" pitchFamily="18" charset="0"/>
              <a:cs typeface="Times New Roman" panose="02020603050405020304" pitchFamily="18" charset="0"/>
            </a:rPr>
            <a:t>7. Chính sách Thuế đối với tài sản điều chuyển khi tách Công ty</a:t>
          </a:r>
          <a:endParaRPr lang="en-US" sz="2000" b="1" kern="1200" dirty="0">
            <a:solidFill>
              <a:schemeClr val="tx1"/>
            </a:solidFill>
            <a:latin typeface="Times New Roman" panose="02020603050405020304" pitchFamily="18" charset="0"/>
            <a:cs typeface="Times New Roman" panose="02020603050405020304" pitchFamily="18" charset="0"/>
          </a:endParaRPr>
        </a:p>
      </dsp:txBody>
      <dsp:txXfrm>
        <a:off x="467053" y="4358060"/>
        <a:ext cx="9263455" cy="549579"/>
      </dsp:txXfrm>
    </dsp:sp>
    <dsp:sp modelId="{BFD3A629-7B10-489C-B445-CEA539CA6D0C}">
      <dsp:nvSpPr>
        <dsp:cNvPr id="0" name=""/>
        <dsp:cNvSpPr/>
      </dsp:nvSpPr>
      <dsp:spPr>
        <a:xfrm>
          <a:off x="81037" y="4239554"/>
          <a:ext cx="635416" cy="653550"/>
        </a:xfrm>
        <a:prstGeom prst="ellipse">
          <a:avLst/>
        </a:prstGeom>
        <a:solidFill>
          <a:schemeClr val="lt1">
            <a:hueOff val="0"/>
            <a:satOff val="0"/>
            <a:lumOff val="0"/>
            <a:alphaOff val="0"/>
          </a:schemeClr>
        </a:solidFill>
        <a:ln w="9525" cap="rnd" cmpd="sng" algn="ctr">
          <a:solidFill>
            <a:schemeClr val="accent2">
              <a:hueOff val="-838123"/>
              <a:satOff val="-9658"/>
              <a:lumOff val="215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844" cy="351216"/>
          </a:xfrm>
          <a:prstGeom prst="rect">
            <a:avLst/>
          </a:prstGeom>
        </p:spPr>
        <p:txBody>
          <a:bodyPr vert="horz" lIns="88139" tIns="44070" rIns="88139" bIns="44070" rtlCol="0"/>
          <a:lstStyle>
            <a:lvl1pPr algn="l">
              <a:defRPr sz="1200"/>
            </a:lvl1pPr>
          </a:lstStyle>
          <a:p>
            <a:endParaRPr lang="en-US"/>
          </a:p>
        </p:txBody>
      </p:sp>
      <p:sp>
        <p:nvSpPr>
          <p:cNvPr id="3" name="Date Placeholder 2"/>
          <p:cNvSpPr>
            <a:spLocks noGrp="1"/>
          </p:cNvSpPr>
          <p:nvPr>
            <p:ph type="dt" sz="quarter" idx="1"/>
          </p:nvPr>
        </p:nvSpPr>
        <p:spPr>
          <a:xfrm>
            <a:off x="5265540" y="0"/>
            <a:ext cx="4028844" cy="351216"/>
          </a:xfrm>
          <a:prstGeom prst="rect">
            <a:avLst/>
          </a:prstGeom>
        </p:spPr>
        <p:txBody>
          <a:bodyPr vert="horz" lIns="88139" tIns="44070" rIns="88139" bIns="44070" rtlCol="0"/>
          <a:lstStyle>
            <a:lvl1pPr algn="r">
              <a:defRPr sz="1200"/>
            </a:lvl1pPr>
          </a:lstStyle>
          <a:p>
            <a:fld id="{C5ACFBFF-053F-4698-9627-738A848D057C}" type="datetimeFigureOut">
              <a:rPr lang="en-US" smtClean="0"/>
              <a:t>01/11/2023</a:t>
            </a:fld>
            <a:endParaRPr lang="en-US"/>
          </a:p>
        </p:txBody>
      </p:sp>
      <p:sp>
        <p:nvSpPr>
          <p:cNvPr id="4" name="Footer Placeholder 3"/>
          <p:cNvSpPr>
            <a:spLocks noGrp="1"/>
          </p:cNvSpPr>
          <p:nvPr>
            <p:ph type="ftr" sz="quarter" idx="2"/>
          </p:nvPr>
        </p:nvSpPr>
        <p:spPr>
          <a:xfrm>
            <a:off x="0" y="6659186"/>
            <a:ext cx="4028844" cy="351215"/>
          </a:xfrm>
          <a:prstGeom prst="rect">
            <a:avLst/>
          </a:prstGeom>
        </p:spPr>
        <p:txBody>
          <a:bodyPr vert="horz" lIns="88139" tIns="44070" rIns="88139" bIns="44070" rtlCol="0" anchor="b"/>
          <a:lstStyle>
            <a:lvl1pPr algn="l">
              <a:defRPr sz="1200"/>
            </a:lvl1pPr>
          </a:lstStyle>
          <a:p>
            <a:endParaRPr lang="en-US"/>
          </a:p>
        </p:txBody>
      </p:sp>
      <p:sp>
        <p:nvSpPr>
          <p:cNvPr id="5" name="Slide Number Placeholder 4"/>
          <p:cNvSpPr>
            <a:spLocks noGrp="1"/>
          </p:cNvSpPr>
          <p:nvPr>
            <p:ph type="sldNum" sz="quarter" idx="3"/>
          </p:nvPr>
        </p:nvSpPr>
        <p:spPr>
          <a:xfrm>
            <a:off x="5265540" y="6659186"/>
            <a:ext cx="4028844" cy="351215"/>
          </a:xfrm>
          <a:prstGeom prst="rect">
            <a:avLst/>
          </a:prstGeom>
        </p:spPr>
        <p:txBody>
          <a:bodyPr vert="horz" lIns="88139" tIns="44070" rIns="88139" bIns="44070" rtlCol="0" anchor="b"/>
          <a:lstStyle>
            <a:lvl1pPr algn="r">
              <a:defRPr sz="1200"/>
            </a:lvl1pPr>
          </a:lstStyle>
          <a:p>
            <a:fld id="{F19A05AE-DE3A-42DC-AECC-8F93AAA61415}" type="slidenum">
              <a:rPr lang="en-US" smtClean="0"/>
              <a:t>‹#›</a:t>
            </a:fld>
            <a:endParaRPr lang="en-US"/>
          </a:p>
        </p:txBody>
      </p:sp>
    </p:spTree>
    <p:extLst>
      <p:ext uri="{BB962C8B-B14F-4D97-AF65-F5344CB8AC3E}">
        <p14:creationId xmlns:p14="http://schemas.microsoft.com/office/powerpoint/2010/main" val="30699045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2" tIns="46586" rIns="93172" bIns="46586" rtlCol="0"/>
          <a:lstStyle>
            <a:lvl1pPr algn="r">
              <a:defRPr sz="1300"/>
            </a:lvl1pPr>
          </a:lstStyle>
          <a:p>
            <a:fld id="{FAC81BB7-9386-4938-8D73-FE7D992B713D}" type="datetimeFigureOut">
              <a:rPr lang="en-US" smtClean="0"/>
              <a:t>01/11/2023</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2" tIns="46586" rIns="93172" bIns="46586" rtlCol="0" anchor="b"/>
          <a:lstStyle>
            <a:lvl1pPr algn="r">
              <a:defRPr sz="1300"/>
            </a:lvl1pPr>
          </a:lstStyle>
          <a:p>
            <a:fld id="{4CBA369F-F55E-4BD6-A461-662C12CBD807}" type="slidenum">
              <a:rPr lang="en-US" smtClean="0"/>
              <a:t>‹#›</a:t>
            </a:fld>
            <a:endParaRPr lang="en-US"/>
          </a:p>
        </p:txBody>
      </p:sp>
    </p:spTree>
    <p:extLst>
      <p:ext uri="{BB962C8B-B14F-4D97-AF65-F5344CB8AC3E}">
        <p14:creationId xmlns:p14="http://schemas.microsoft.com/office/powerpoint/2010/main" val="26740248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a:t>
            </a:fld>
            <a:endParaRPr lang="en-US"/>
          </a:p>
        </p:txBody>
      </p:sp>
    </p:spTree>
    <p:extLst>
      <p:ext uri="{BB962C8B-B14F-4D97-AF65-F5344CB8AC3E}">
        <p14:creationId xmlns:p14="http://schemas.microsoft.com/office/powerpoint/2010/main" val="18081646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12</a:t>
            </a:fld>
            <a:endParaRPr lang="en-US"/>
          </a:p>
        </p:txBody>
      </p:sp>
    </p:spTree>
    <p:extLst>
      <p:ext uri="{BB962C8B-B14F-4D97-AF65-F5344CB8AC3E}">
        <p14:creationId xmlns:p14="http://schemas.microsoft.com/office/powerpoint/2010/main" val="26411299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13</a:t>
            </a:fld>
            <a:endParaRPr lang="en-US"/>
          </a:p>
        </p:txBody>
      </p:sp>
    </p:spTree>
    <p:extLst>
      <p:ext uri="{BB962C8B-B14F-4D97-AF65-F5344CB8AC3E}">
        <p14:creationId xmlns:p14="http://schemas.microsoft.com/office/powerpoint/2010/main" val="16200132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14</a:t>
            </a:fld>
            <a:endParaRPr lang="en-US"/>
          </a:p>
        </p:txBody>
      </p:sp>
    </p:spTree>
    <p:extLst>
      <p:ext uri="{BB962C8B-B14F-4D97-AF65-F5344CB8AC3E}">
        <p14:creationId xmlns:p14="http://schemas.microsoft.com/office/powerpoint/2010/main" val="32413237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15</a:t>
            </a:fld>
            <a:endParaRPr lang="en-US"/>
          </a:p>
        </p:txBody>
      </p:sp>
    </p:spTree>
    <p:extLst>
      <p:ext uri="{BB962C8B-B14F-4D97-AF65-F5344CB8AC3E}">
        <p14:creationId xmlns:p14="http://schemas.microsoft.com/office/powerpoint/2010/main" val="8627553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16</a:t>
            </a:fld>
            <a:endParaRPr lang="en-US"/>
          </a:p>
        </p:txBody>
      </p:sp>
    </p:spTree>
    <p:extLst>
      <p:ext uri="{BB962C8B-B14F-4D97-AF65-F5344CB8AC3E}">
        <p14:creationId xmlns:p14="http://schemas.microsoft.com/office/powerpoint/2010/main" val="3723470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17</a:t>
            </a:fld>
            <a:endParaRPr lang="en-US"/>
          </a:p>
        </p:txBody>
      </p:sp>
    </p:spTree>
    <p:extLst>
      <p:ext uri="{BB962C8B-B14F-4D97-AF65-F5344CB8AC3E}">
        <p14:creationId xmlns:p14="http://schemas.microsoft.com/office/powerpoint/2010/main" val="27619657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18</a:t>
            </a:fld>
            <a:endParaRPr lang="en-US"/>
          </a:p>
        </p:txBody>
      </p:sp>
    </p:spTree>
    <p:extLst>
      <p:ext uri="{BB962C8B-B14F-4D97-AF65-F5344CB8AC3E}">
        <p14:creationId xmlns:p14="http://schemas.microsoft.com/office/powerpoint/2010/main" val="30489254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19</a:t>
            </a:fld>
            <a:endParaRPr lang="en-US"/>
          </a:p>
        </p:txBody>
      </p:sp>
    </p:spTree>
    <p:extLst>
      <p:ext uri="{BB962C8B-B14F-4D97-AF65-F5344CB8AC3E}">
        <p14:creationId xmlns:p14="http://schemas.microsoft.com/office/powerpoint/2010/main" val="35997742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20</a:t>
            </a:fld>
            <a:endParaRPr lang="en-US"/>
          </a:p>
        </p:txBody>
      </p:sp>
    </p:spTree>
    <p:extLst>
      <p:ext uri="{BB962C8B-B14F-4D97-AF65-F5344CB8AC3E}">
        <p14:creationId xmlns:p14="http://schemas.microsoft.com/office/powerpoint/2010/main" val="13369915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21</a:t>
            </a:fld>
            <a:endParaRPr lang="en-US"/>
          </a:p>
        </p:txBody>
      </p:sp>
    </p:spTree>
    <p:extLst>
      <p:ext uri="{BB962C8B-B14F-4D97-AF65-F5344CB8AC3E}">
        <p14:creationId xmlns:p14="http://schemas.microsoft.com/office/powerpoint/2010/main" val="4009233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4</a:t>
            </a:fld>
            <a:endParaRPr lang="en-US"/>
          </a:p>
        </p:txBody>
      </p:sp>
    </p:spTree>
    <p:extLst>
      <p:ext uri="{BB962C8B-B14F-4D97-AF65-F5344CB8AC3E}">
        <p14:creationId xmlns:p14="http://schemas.microsoft.com/office/powerpoint/2010/main" val="14271068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22</a:t>
            </a:fld>
            <a:endParaRPr lang="en-US"/>
          </a:p>
        </p:txBody>
      </p:sp>
    </p:spTree>
    <p:extLst>
      <p:ext uri="{BB962C8B-B14F-4D97-AF65-F5344CB8AC3E}">
        <p14:creationId xmlns:p14="http://schemas.microsoft.com/office/powerpoint/2010/main" val="5703747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23</a:t>
            </a:fld>
            <a:endParaRPr lang="en-US"/>
          </a:p>
        </p:txBody>
      </p:sp>
    </p:spTree>
    <p:extLst>
      <p:ext uri="{BB962C8B-B14F-4D97-AF65-F5344CB8AC3E}">
        <p14:creationId xmlns:p14="http://schemas.microsoft.com/office/powerpoint/2010/main" val="33842646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24</a:t>
            </a:fld>
            <a:endParaRPr lang="en-US"/>
          </a:p>
        </p:txBody>
      </p:sp>
    </p:spTree>
    <p:extLst>
      <p:ext uri="{BB962C8B-B14F-4D97-AF65-F5344CB8AC3E}">
        <p14:creationId xmlns:p14="http://schemas.microsoft.com/office/powerpoint/2010/main" val="30007576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25</a:t>
            </a:fld>
            <a:endParaRPr lang="en-US"/>
          </a:p>
        </p:txBody>
      </p:sp>
    </p:spTree>
    <p:extLst>
      <p:ext uri="{BB962C8B-B14F-4D97-AF65-F5344CB8AC3E}">
        <p14:creationId xmlns:p14="http://schemas.microsoft.com/office/powerpoint/2010/main" val="28951985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26</a:t>
            </a:fld>
            <a:endParaRPr lang="en-US"/>
          </a:p>
        </p:txBody>
      </p:sp>
    </p:spTree>
    <p:extLst>
      <p:ext uri="{BB962C8B-B14F-4D97-AF65-F5344CB8AC3E}">
        <p14:creationId xmlns:p14="http://schemas.microsoft.com/office/powerpoint/2010/main" val="37978937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27</a:t>
            </a:fld>
            <a:endParaRPr lang="en-US"/>
          </a:p>
        </p:txBody>
      </p:sp>
    </p:spTree>
    <p:extLst>
      <p:ext uri="{BB962C8B-B14F-4D97-AF65-F5344CB8AC3E}">
        <p14:creationId xmlns:p14="http://schemas.microsoft.com/office/powerpoint/2010/main" val="35108580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28</a:t>
            </a:fld>
            <a:endParaRPr lang="en-US"/>
          </a:p>
        </p:txBody>
      </p:sp>
    </p:spTree>
    <p:extLst>
      <p:ext uri="{BB962C8B-B14F-4D97-AF65-F5344CB8AC3E}">
        <p14:creationId xmlns:p14="http://schemas.microsoft.com/office/powerpoint/2010/main" val="3285987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29</a:t>
            </a:fld>
            <a:endParaRPr lang="en-US"/>
          </a:p>
        </p:txBody>
      </p:sp>
    </p:spTree>
    <p:extLst>
      <p:ext uri="{BB962C8B-B14F-4D97-AF65-F5344CB8AC3E}">
        <p14:creationId xmlns:p14="http://schemas.microsoft.com/office/powerpoint/2010/main" val="34224414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30</a:t>
            </a:fld>
            <a:endParaRPr lang="en-US"/>
          </a:p>
        </p:txBody>
      </p:sp>
    </p:spTree>
    <p:extLst>
      <p:ext uri="{BB962C8B-B14F-4D97-AF65-F5344CB8AC3E}">
        <p14:creationId xmlns:p14="http://schemas.microsoft.com/office/powerpoint/2010/main" val="14385403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31</a:t>
            </a:fld>
            <a:endParaRPr lang="en-US"/>
          </a:p>
        </p:txBody>
      </p:sp>
    </p:spTree>
    <p:extLst>
      <p:ext uri="{BB962C8B-B14F-4D97-AF65-F5344CB8AC3E}">
        <p14:creationId xmlns:p14="http://schemas.microsoft.com/office/powerpoint/2010/main" val="2374553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5</a:t>
            </a:fld>
            <a:endParaRPr lang="en-US"/>
          </a:p>
        </p:txBody>
      </p:sp>
    </p:spTree>
    <p:extLst>
      <p:ext uri="{BB962C8B-B14F-4D97-AF65-F5344CB8AC3E}">
        <p14:creationId xmlns:p14="http://schemas.microsoft.com/office/powerpoint/2010/main" val="478093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32</a:t>
            </a:fld>
            <a:endParaRPr lang="en-US"/>
          </a:p>
        </p:txBody>
      </p:sp>
    </p:spTree>
    <p:extLst>
      <p:ext uri="{BB962C8B-B14F-4D97-AF65-F5344CB8AC3E}">
        <p14:creationId xmlns:p14="http://schemas.microsoft.com/office/powerpoint/2010/main" val="13016257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33</a:t>
            </a:fld>
            <a:endParaRPr lang="en-US"/>
          </a:p>
        </p:txBody>
      </p:sp>
    </p:spTree>
    <p:extLst>
      <p:ext uri="{BB962C8B-B14F-4D97-AF65-F5344CB8AC3E}">
        <p14:creationId xmlns:p14="http://schemas.microsoft.com/office/powerpoint/2010/main" val="24019097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34</a:t>
            </a:fld>
            <a:endParaRPr lang="en-US"/>
          </a:p>
        </p:txBody>
      </p:sp>
    </p:spTree>
    <p:extLst>
      <p:ext uri="{BB962C8B-B14F-4D97-AF65-F5344CB8AC3E}">
        <p14:creationId xmlns:p14="http://schemas.microsoft.com/office/powerpoint/2010/main" val="5249695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35</a:t>
            </a:fld>
            <a:endParaRPr lang="en-US"/>
          </a:p>
        </p:txBody>
      </p:sp>
    </p:spTree>
    <p:extLst>
      <p:ext uri="{BB962C8B-B14F-4D97-AF65-F5344CB8AC3E}">
        <p14:creationId xmlns:p14="http://schemas.microsoft.com/office/powerpoint/2010/main" val="4294867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36</a:t>
            </a:fld>
            <a:endParaRPr lang="en-US"/>
          </a:p>
        </p:txBody>
      </p:sp>
    </p:spTree>
    <p:extLst>
      <p:ext uri="{BB962C8B-B14F-4D97-AF65-F5344CB8AC3E}">
        <p14:creationId xmlns:p14="http://schemas.microsoft.com/office/powerpoint/2010/main" val="3612888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6</a:t>
            </a:fld>
            <a:endParaRPr lang="en-US"/>
          </a:p>
        </p:txBody>
      </p:sp>
    </p:spTree>
    <p:extLst>
      <p:ext uri="{BB962C8B-B14F-4D97-AF65-F5344CB8AC3E}">
        <p14:creationId xmlns:p14="http://schemas.microsoft.com/office/powerpoint/2010/main" val="30875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7</a:t>
            </a:fld>
            <a:endParaRPr lang="en-US"/>
          </a:p>
        </p:txBody>
      </p:sp>
    </p:spTree>
    <p:extLst>
      <p:ext uri="{BB962C8B-B14F-4D97-AF65-F5344CB8AC3E}">
        <p14:creationId xmlns:p14="http://schemas.microsoft.com/office/powerpoint/2010/main" val="2114972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8</a:t>
            </a:fld>
            <a:endParaRPr lang="en-US"/>
          </a:p>
        </p:txBody>
      </p:sp>
    </p:spTree>
    <p:extLst>
      <p:ext uri="{BB962C8B-B14F-4D97-AF65-F5344CB8AC3E}">
        <p14:creationId xmlns:p14="http://schemas.microsoft.com/office/powerpoint/2010/main" val="3538588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9</a:t>
            </a:fld>
            <a:endParaRPr lang="en-US"/>
          </a:p>
        </p:txBody>
      </p:sp>
    </p:spTree>
    <p:extLst>
      <p:ext uri="{BB962C8B-B14F-4D97-AF65-F5344CB8AC3E}">
        <p14:creationId xmlns:p14="http://schemas.microsoft.com/office/powerpoint/2010/main" val="325884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10</a:t>
            </a:fld>
            <a:endParaRPr lang="en-US"/>
          </a:p>
        </p:txBody>
      </p:sp>
    </p:spTree>
    <p:extLst>
      <p:ext uri="{BB962C8B-B14F-4D97-AF65-F5344CB8AC3E}">
        <p14:creationId xmlns:p14="http://schemas.microsoft.com/office/powerpoint/2010/main" val="3324995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11</a:t>
            </a:fld>
            <a:endParaRPr lang="en-US"/>
          </a:p>
        </p:txBody>
      </p:sp>
    </p:spTree>
    <p:extLst>
      <p:ext uri="{BB962C8B-B14F-4D97-AF65-F5344CB8AC3E}">
        <p14:creationId xmlns:p14="http://schemas.microsoft.com/office/powerpoint/2010/main" val="1683497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3DD66F8-841C-4735-A8DF-B1E24BD3217F}" type="datetime1">
              <a:rPr lang="en-US" smtClean="0"/>
              <a:t>01/11/2023</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4505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EAB16A-7427-485D-A2DB-BCBB6574332E}" type="datetime1">
              <a:rPr lang="en-US" smtClean="0"/>
              <a:t>01/11/2023</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387668"/>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EAB16A-7427-485D-A2DB-BCBB6574332E}" type="datetime1">
              <a:rPr lang="en-US" smtClean="0"/>
              <a:t>01/11/2023</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3742936"/>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01/11/2023</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0046351"/>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01/11/2023</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2089681"/>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01/11/2023</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089279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333419-6E72-4A9C-A36B-F096DA399089}" type="datetime1">
              <a:rPr lang="en-US" smtClean="0"/>
              <a:t>01/11/2023</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561868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38F18-9FB2-46F2-858A-6A969DDAFF32}" type="datetime1">
              <a:rPr lang="en-US" smtClean="0"/>
              <a:t>01/11/2023</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957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AD62B9-A934-44FD-957F-E2C1947B8929}" type="datetime1">
              <a:rPr lang="en-US" smtClean="0"/>
              <a:t>01/11/2023</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55162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E7843-D475-41E9-8867-411483D26A36}" type="datetime1">
              <a:rPr lang="en-US" smtClean="0"/>
              <a:t>01/11/2023</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164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C6FEB2-5E40-4714-A56E-6CB94E895026}" type="datetime1">
              <a:rPr lang="en-US" smtClean="0"/>
              <a:t>01/11/2023</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860548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BD295C-F775-4BF0-B486-7DB7F901E551}" type="datetime1">
              <a:rPr lang="en-US" smtClean="0"/>
              <a:t>01/11/2023</a:t>
            </a:fld>
            <a:endParaRPr lang="en-US" dirty="0"/>
          </a:p>
        </p:txBody>
      </p:sp>
      <p:sp>
        <p:nvSpPr>
          <p:cNvPr id="8" name="Footer Placeholder 7"/>
          <p:cNvSpPr>
            <a:spLocks noGrp="1"/>
          </p:cNvSpPr>
          <p:nvPr>
            <p:ph type="ftr" sz="quarter" idx="11"/>
          </p:nvPr>
        </p:nvSpPr>
        <p:spPr/>
        <p:txBody>
          <a:bodyPr/>
          <a:lstStyle/>
          <a:p>
            <a:r>
              <a:rPr lang="en-US" dirty="0" err="1"/>
              <a:t>VTAC_NEWS_Aug</a:t>
            </a:r>
            <a:r>
              <a:rPr lang="en-US" dirty="0"/>
              <a:t> 2021</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7606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9709EC-CBB7-4C15-9B22-8481BD5AE61C}" type="datetime1">
              <a:rPr lang="en-US" smtClean="0"/>
              <a:t>01/11/2023</a:t>
            </a:fld>
            <a:endParaRPr lang="en-US" dirty="0"/>
          </a:p>
        </p:txBody>
      </p:sp>
      <p:sp>
        <p:nvSpPr>
          <p:cNvPr id="4" name="Footer Placeholder 3"/>
          <p:cNvSpPr>
            <a:spLocks noGrp="1"/>
          </p:cNvSpPr>
          <p:nvPr>
            <p:ph type="ftr" sz="quarter" idx="11"/>
          </p:nvPr>
        </p:nvSpPr>
        <p:spPr/>
        <p:txBody>
          <a:bodyPr/>
          <a:lstStyle/>
          <a:p>
            <a:r>
              <a:rPr lang="en-US" dirty="0" err="1"/>
              <a:t>VTAC_NEWS_Aug</a:t>
            </a:r>
            <a:r>
              <a:rPr lang="en-US" dirty="0"/>
              <a:t> 2021</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1852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8CD6FC-0752-48A9-ABB8-88556F772F85}" type="datetime1">
              <a:rPr lang="en-US" smtClean="0"/>
              <a:t>01/11/2023</a:t>
            </a:fld>
            <a:endParaRPr lang="en-US" dirty="0"/>
          </a:p>
        </p:txBody>
      </p:sp>
      <p:sp>
        <p:nvSpPr>
          <p:cNvPr id="3" name="Footer Placeholder 2"/>
          <p:cNvSpPr>
            <a:spLocks noGrp="1"/>
          </p:cNvSpPr>
          <p:nvPr>
            <p:ph type="ftr" sz="quarter" idx="11"/>
          </p:nvPr>
        </p:nvSpPr>
        <p:spPr/>
        <p:txBody>
          <a:bodyPr/>
          <a:lstStyle/>
          <a:p>
            <a:r>
              <a:rPr lang="en-US" dirty="0" err="1"/>
              <a:t>VTAC_NEWS_Aug</a:t>
            </a:r>
            <a:r>
              <a:rPr lang="en-US" dirty="0"/>
              <a:t> 2021</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54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DB3CB6-FDD4-4D26-AA6E-9A9D7C659973}" type="datetime1">
              <a:rPr lang="en-US" smtClean="0"/>
              <a:t>01/11/2023</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42238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7A6CC0-FEF2-4381-AA44-E51133458EA3}" type="datetime1">
              <a:rPr lang="en-US" smtClean="0"/>
              <a:t>01/11/2023</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194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4EAB16A-7427-485D-A2DB-BCBB6574332E}" type="datetime1">
              <a:rPr lang="en-US" smtClean="0"/>
              <a:t>01/11/2023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err="1"/>
              <a:t>VTAC_NEWS_Aug</a:t>
            </a:r>
            <a:r>
              <a:rPr lang="en-US" dirty="0"/>
              <a:t> 2021</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3982616"/>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Lst>
  <p:hf sldNum="0"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9.xml"/><Relationship Id="rId4" Type="http://schemas.openxmlformats.org/officeDocument/2006/relationships/hyperlink" Target="https://docs.google.com/document/d/19OYlSsegJQ5uCSLoBVtnVWvBgcnHO7WxqVD1Xi11-zM/edit?usp=sharin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9.xml"/><Relationship Id="rId4" Type="http://schemas.openxmlformats.org/officeDocument/2006/relationships/hyperlink" Target="https://docs.google.com/document/d/1IET0-KT5_riDTi0ghwsSENan9a8AR36GTaZJmW_1VrQ/edit?usp=sharing"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9.xml"/><Relationship Id="rId4" Type="http://schemas.openxmlformats.org/officeDocument/2006/relationships/hyperlink" Target="https://docs.google.com/document/d/1ioUCRglZnvsRED8Yh4yd-zv8MZ9Ude5SUnHuyznVAs8/edit?usp=sharing"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9.xml"/><Relationship Id="rId4" Type="http://schemas.openxmlformats.org/officeDocument/2006/relationships/hyperlink" Target="https://docs.google.com/document/d/1m34jJx_V_L7jmxwpHW3JAWXMOdcRahQ4q3ocW5cId5w/edit?usp=sharing"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9.xml"/><Relationship Id="rId4" Type="http://schemas.openxmlformats.org/officeDocument/2006/relationships/hyperlink" Target="https://docs.google.com/document/d/19AnU1G_7BvoqjLzBzlMDMzeXfp0xPbSYthvAY5uvHH8/edit?usp=sharing"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9.xml"/><Relationship Id="rId4" Type="http://schemas.openxmlformats.org/officeDocument/2006/relationships/hyperlink" Target="https://docs.google.com/document/d/19qeLbeaIDA9hE8zu8QhRaiWavOrv0kWzfFufdr8B7hY/edit?usp=sharing"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mailto:thaoltt@vtac.com.vn" TargetMode="External"/><Relationship Id="rId2" Type="http://schemas.openxmlformats.org/officeDocument/2006/relationships/hyperlink" Target="mailto:vanvv@vtac.com.vn" TargetMode="External"/><Relationship Id="rId1" Type="http://schemas.openxmlformats.org/officeDocument/2006/relationships/slideLayout" Target="../slideLayouts/slideLayout9.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hyperlink" Target="https://docs.google.com/document/d/16hrLUx_SL_2l97fcqTuOA89sGzsX4dW26DcQa-tVWF8/edit?usp=shari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9.xml"/><Relationship Id="rId4" Type="http://schemas.openxmlformats.org/officeDocument/2006/relationships/hyperlink" Target="https://docs.google.com/document/d/1QStKzNGX9rYa1r1Y-7XYpvU0QTmMaJ6yKEdz6x3TBnw/edit?usp=shar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800" y="5422389"/>
            <a:ext cx="5020066" cy="1435611"/>
          </a:xfrm>
          <a:prstGeom prst="rect">
            <a:avLst/>
          </a:prstGeom>
        </p:spPr>
      </p:pic>
      <p:sp>
        <p:nvSpPr>
          <p:cNvPr id="7" name="Content Placeholder 6"/>
          <p:cNvSpPr>
            <a:spLocks noGrp="1"/>
          </p:cNvSpPr>
          <p:nvPr>
            <p:ph sz="half" idx="2"/>
          </p:nvPr>
        </p:nvSpPr>
        <p:spPr>
          <a:xfrm>
            <a:off x="187890" y="1125851"/>
            <a:ext cx="6961238" cy="3863522"/>
          </a:xfrm>
        </p:spPr>
        <p:txBody>
          <a:bodyPr>
            <a:noAutofit/>
          </a:bodyPr>
          <a:lstStyle/>
          <a:p>
            <a:pPr marL="0" indent="0" algn="ctr">
              <a:buNone/>
            </a:pP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BẢN TIN </a:t>
            </a:r>
            <a:b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VĂN BẢN PHÁP LUẬT</a:t>
            </a:r>
            <a:b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5000" b="1" dirty="0" err="1">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Tháng</a:t>
            </a: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10</a:t>
            </a: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2023</a:t>
            </a: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endParaRPr lang="vi-VN" sz="5000" b="1" dirty="0">
              <a:ln w="0"/>
              <a:solidFill>
                <a:srgbClr val="FF0000"/>
              </a:solidFill>
              <a:effectLst>
                <a:outerShdw blurRad="38100" dist="19050" dir="2700000" algn="tl" rotWithShape="0">
                  <a:schemeClr val="dk1">
                    <a:alpha val="40000"/>
                  </a:schemeClr>
                </a:outerShdw>
              </a:effectLst>
            </a:endParaRPr>
          </a:p>
        </p:txBody>
      </p:sp>
      <p:pic>
        <p:nvPicPr>
          <p:cNvPr id="6" name="Picture 5" descr="C:\Users\Administrator\Desktop\tải xuống.jpg"/>
          <p:cNvPicPr/>
          <p:nvPr/>
        </p:nvPicPr>
        <p:blipFill>
          <a:blip r:embed="rId3">
            <a:extLst>
              <a:ext uri="{28A0092B-C50C-407E-A947-70E740481C1C}">
                <a14:useLocalDpi xmlns:a14="http://schemas.microsoft.com/office/drawing/2010/main" val="0"/>
              </a:ext>
            </a:extLst>
          </a:blip>
          <a:srcRect/>
          <a:stretch>
            <a:fillRect/>
          </a:stretch>
        </p:blipFill>
        <p:spPr bwMode="auto">
          <a:xfrm>
            <a:off x="7149128" y="858934"/>
            <a:ext cx="4586068" cy="3867809"/>
          </a:xfrm>
          <a:prstGeom prst="rect">
            <a:avLst/>
          </a:prstGeom>
          <a:noFill/>
          <a:ln>
            <a:noFill/>
          </a:ln>
        </p:spPr>
      </p:pic>
    </p:spTree>
    <p:extLst>
      <p:ext uri="{BB962C8B-B14F-4D97-AF65-F5344CB8AC3E}">
        <p14:creationId xmlns:p14="http://schemas.microsoft.com/office/powerpoint/2010/main" val="589610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580663" y="1490008"/>
            <a:ext cx="11030673" cy="4893647"/>
          </a:xfrm>
          <a:prstGeom prst="rect">
            <a:avLst/>
          </a:prstGeom>
          <a:noFill/>
        </p:spPr>
        <p:txBody>
          <a:bodyPr wrap="square">
            <a:spAutoFit/>
          </a:bodyPr>
          <a:lstStyle/>
          <a:p>
            <a:pPr marL="857250" algn="just"/>
            <a:r>
              <a:rPr lang="vi-VN" sz="3000" dirty="0">
                <a:effectLst/>
                <a:latin typeface="Times New Roman" panose="02020603050405020304" pitchFamily="18" charset="0"/>
                <a:ea typeface="Times New Roman" panose="02020603050405020304" pitchFamily="18" charset="0"/>
              </a:rPr>
              <a:t>Ngày 06/10/2023, Cục thuế TP. Hồ Chí Minh ban hành Công văn 12111/CTTPHCM-TTKT2 về việc rà soát, xử lý các công ty sử dụng hóa đơn của 49 doanh nghiệp bán hóa đơn.</a:t>
            </a:r>
          </a:p>
          <a:p>
            <a:pPr marL="857250" algn="just"/>
            <a:endParaRPr lang="vi-VN" sz="1200" dirty="0">
              <a:latin typeface="Times New Roman" panose="02020603050405020304" pitchFamily="18" charset="0"/>
              <a:ea typeface="Times New Roman" panose="02020603050405020304" pitchFamily="18" charset="0"/>
            </a:endParaRPr>
          </a:p>
          <a:p>
            <a:pPr marL="857250" algn="just"/>
            <a:r>
              <a:rPr lang="vi-VN" sz="3000" dirty="0">
                <a:effectLst/>
                <a:latin typeface="Times New Roman" panose="02020603050405020304" pitchFamily="18" charset="0"/>
                <a:ea typeface="Times New Roman" panose="02020603050405020304" pitchFamily="18" charset="0"/>
              </a:rPr>
              <a:t>Theo đó, nội dung Công văn nêu rõ Cục Thuế TP. Hồ Chí Minh đề nghị các đơn vị rà soát, kiểm tra thuế đối với tất cả doanh nghiệp có sử dụng hóa đơn của 49 Công ty được xác định là Công ty "ma" (được ban hành kèm theo Công văn 5567/CQCSĐT-CSKT ngày 20/9/2023 của Cơ quan CSĐT - Công an Quận 12, TP. Hồ Chí Minh) để khai báo cáo thuế:</a:t>
            </a:r>
          </a:p>
          <a:p>
            <a:pPr marL="339725" algn="just"/>
            <a:endParaRPr lang="vi-VN" sz="30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70472" y="0"/>
            <a:ext cx="10184928" cy="1309036"/>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9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29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29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r>
              <a:rPr lang="en-US" sz="29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29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29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49 công ty mua bán hoá đơn tại TP. Hồ Chí Minh do cơ quan CSĐT công bố và đề nghị rà soát, xử lý đối với tất cả doanh nghiệp có sử dụng hóa đơn của 49 Công ty này</a:t>
            </a:r>
          </a:p>
        </p:txBody>
      </p:sp>
    </p:spTree>
    <p:extLst>
      <p:ext uri="{BB962C8B-B14F-4D97-AF65-F5344CB8AC3E}">
        <p14:creationId xmlns:p14="http://schemas.microsoft.com/office/powerpoint/2010/main" val="2976591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580663" y="1628904"/>
            <a:ext cx="11030673" cy="4124206"/>
          </a:xfrm>
          <a:prstGeom prst="rect">
            <a:avLst/>
          </a:prstGeom>
          <a:noFill/>
        </p:spPr>
        <p:txBody>
          <a:bodyPr wrap="square">
            <a:spAutoFit/>
          </a:bodyPr>
          <a:lstStyle/>
          <a:p>
            <a:pPr marL="796925" indent="-457200" algn="just">
              <a:buFont typeface="Arial" panose="020B0604020202020204" pitchFamily="34" charset="0"/>
              <a:buChar char="•"/>
            </a:pPr>
            <a:r>
              <a:rPr lang="vi-VN" sz="3200" dirty="0">
                <a:latin typeface="Times New Roman" panose="02020603050405020304" pitchFamily="18" charset="0"/>
                <a:ea typeface="Times New Roman" panose="02020603050405020304" pitchFamily="18" charset="0"/>
              </a:rPr>
              <a:t>Trường hợp có dấu hiệu của tội phạm thì đề nghị chuyển cho Cơ quan CSĐT có thẩm quyền để xử lý theo quy định; </a:t>
            </a:r>
          </a:p>
          <a:p>
            <a:pPr marL="796925" indent="-457200" algn="just">
              <a:buFont typeface="Arial" panose="020B0604020202020204" pitchFamily="34" charset="0"/>
              <a:buChar char="•"/>
            </a:pPr>
            <a:r>
              <a:rPr lang="vi-VN" sz="3200" dirty="0">
                <a:latin typeface="Times New Roman" panose="02020603050405020304" pitchFamily="18" charset="0"/>
                <a:ea typeface="Times New Roman" panose="02020603050405020304" pitchFamily="18" charset="0"/>
              </a:rPr>
              <a:t>Trường hợp không có dấu hiệu của tội phạm mà chỉ vi phạm hành chính thì tiến hành xử phạt và truy thu thuế theo quy định.</a:t>
            </a:r>
          </a:p>
          <a:p>
            <a:pPr marL="339725" algn="just"/>
            <a:endParaRPr lang="vi-VN" sz="1200" dirty="0">
              <a:latin typeface="Times New Roman" panose="02020603050405020304" pitchFamily="18" charset="0"/>
              <a:ea typeface="Times New Roman" panose="02020603050405020304" pitchFamily="18" charset="0"/>
            </a:endParaRPr>
          </a:p>
          <a:p>
            <a:pPr marL="798513" algn="just"/>
            <a:r>
              <a:rPr lang="vi-VN" sz="3000" b="1" i="1" dirty="0">
                <a:latin typeface="Times New Roman" panose="02020603050405020304" pitchFamily="18" charset="0"/>
                <a:ea typeface="Times New Roman" panose="02020603050405020304" pitchFamily="18" charset="0"/>
              </a:rPr>
              <a:t>Danh sách 49 Công ty “ma” </a:t>
            </a:r>
            <a:r>
              <a:rPr lang="vi-VN" sz="3000" dirty="0">
                <a:latin typeface="Times New Roman" panose="02020603050405020304" pitchFamily="18" charset="0"/>
                <a:ea typeface="Times New Roman" panose="02020603050405020304" pitchFamily="18" charset="0"/>
              </a:rPr>
              <a:t>này được ban hành kèm theo Công văn 5567/CQCSĐT-CSKT ngày 20/9/2023 của Cơ quan CSĐT - Công an Quận 12, TP. HCM trong link đính kèm bài viết này.</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70472" y="0"/>
            <a:ext cx="10184928" cy="1309036"/>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0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0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0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r>
              <a:rPr lang="en-US" sz="30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0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0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49 công ty mua bán hoá đơn tại TP. Hồ Chí Minh do cơ quan CSĐT công bố và đề nghị rà soát, xử lý đối với tất cả doanh nghiệp có sử dụng hóa đơn của 49 Công ty này (tt)</a:t>
            </a:r>
          </a:p>
        </p:txBody>
      </p:sp>
    </p:spTree>
    <p:extLst>
      <p:ext uri="{BB962C8B-B14F-4D97-AF65-F5344CB8AC3E}">
        <p14:creationId xmlns:p14="http://schemas.microsoft.com/office/powerpoint/2010/main" val="2931352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752354" y="187173"/>
            <a:ext cx="10903352" cy="1309036"/>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8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28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28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r>
              <a:rPr lang="en-US" sz="28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28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28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49 công ty mua bán hoá đơn tại TP. Hồ Chí Minh do cơ quan CSĐT công bố và đề nghị rà soát, xử lý đối với tất cả doanh nghiệp có sử dụng hóa đơn của 49 Công ty này (tt)</a:t>
            </a:r>
          </a:p>
        </p:txBody>
      </p:sp>
      <p:sp>
        <p:nvSpPr>
          <p:cNvPr id="2" name="TextBox 1">
            <a:extLst>
              <a:ext uri="{FF2B5EF4-FFF2-40B4-BE49-F238E27FC236}">
                <a16:creationId xmlns:a16="http://schemas.microsoft.com/office/drawing/2014/main" id="{85CB93B6-4606-A0C7-C270-8A0DBBA754CA}"/>
              </a:ext>
            </a:extLst>
          </p:cNvPr>
          <p:cNvSpPr txBox="1"/>
          <p:nvPr/>
        </p:nvSpPr>
        <p:spPr>
          <a:xfrm>
            <a:off x="644324" y="1513504"/>
            <a:ext cx="10903352" cy="4508927"/>
          </a:xfrm>
          <a:prstGeom prst="rect">
            <a:avLst/>
          </a:prstGeom>
          <a:noFill/>
        </p:spPr>
        <p:txBody>
          <a:bodyPr wrap="square">
            <a:spAutoFit/>
          </a:bodyPr>
          <a:lstStyle/>
          <a:p>
            <a:pPr marL="339725" algn="just">
              <a:spcBef>
                <a:spcPts val="300"/>
              </a:spcBef>
            </a:pPr>
            <a:r>
              <a:rPr lang="vi-VN" sz="28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796925" indent="-457200" algn="just">
              <a:spcBef>
                <a:spcPts val="300"/>
              </a:spcBef>
              <a:buFont typeface="Arial" panose="020B0604020202020204" pitchFamily="34" charset="0"/>
              <a:buChar char="•"/>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12111/CTTPHCM-TTKT2 của Cục thuế TP. Hồ Chí Minh về việc rà soát, xử lý các công ty sử dụng hóa đơn của 49 doanh nghiệp bán hóa đơn;</a:t>
            </a:r>
            <a:endParaRPr lang="vi-VN"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796925" indent="-457200" algn="just">
              <a:spcBef>
                <a:spcPts val="300"/>
              </a:spcBef>
              <a:buFont typeface="Arial" panose="020B0604020202020204" pitchFamily="34" charset="0"/>
              <a:buChar char="•"/>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5567/CQCSĐT-CSKT ngày 20/9/2023 của Cơ quan CSĐT - Công an Quận 12, TP. Hồ Chí Minh về việc rà soát xử lý các Công ty sử dụng hóa đơn bất hợp pháp.</a:t>
            </a:r>
            <a:endParaRPr lang="en-US"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2700" u="sng" dirty="0">
                <a:latin typeface="Times New Roman" panose="02020603050405020304" pitchFamily="18" charset="0"/>
                <a:cs typeface="Times New Roman" panose="02020603050405020304" pitchFamily="18" charset="0"/>
              </a:rPr>
              <a:t>Link đính kèm:</a:t>
            </a:r>
          </a:p>
          <a:p>
            <a:pPr marL="339725" algn="just">
              <a:spcBef>
                <a:spcPts val="300"/>
              </a:spcBef>
            </a:pPr>
            <a:r>
              <a:rPr lang="en-US" sz="2700" u="sng" dirty="0">
                <a:solidFill>
                  <a:srgbClr val="0563C1"/>
                </a:solidFill>
                <a:effectLst/>
                <a:latin typeface="Times New Roman" panose="02020603050405020304" pitchFamily="18" charset="0"/>
                <a:ea typeface="Calibri" panose="020F0502020204030204" pitchFamily="34" charset="0"/>
                <a:hlinkClick r:id="rId4"/>
              </a:rPr>
              <a:t>https://docs.google.com/document/d/19OYlSsegJQ5uCSLoBVtnVWvBgcnHO7WxqVD1Xi11-zM/edit?usp=sharing</a:t>
            </a:r>
            <a:endParaRPr lang="vi-VN" sz="2700" u="sng" dirty="0">
              <a:solidFill>
                <a:srgbClr val="0563C1"/>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82012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5324535"/>
          </a:xfrm>
          <a:prstGeom prst="rect">
            <a:avLst/>
          </a:prstGeom>
          <a:noFill/>
        </p:spPr>
        <p:txBody>
          <a:bodyPr wrap="square">
            <a:spAutoFit/>
          </a:bodyPr>
          <a:lstStyle/>
          <a:p>
            <a:pPr marL="339725" algn="just">
              <a:spcBef>
                <a:spcPts val="1200"/>
              </a:spcBef>
            </a:pPr>
            <a:r>
              <a:rPr lang="vi-VN" sz="3200" dirty="0">
                <a:effectLst/>
                <a:latin typeface="Times New Roman" panose="02020603050405020304" pitchFamily="18" charset="0"/>
                <a:ea typeface="Times New Roman" panose="02020603050405020304" pitchFamily="18" charset="0"/>
              </a:rPr>
              <a:t>Ngày 03/10/2023, Thủ tướng Chính phủ ban hành Quyết định 25/2023/QĐ-TTg về việc giảm tiền thuê đất của năm 2023. Theo đó:</a:t>
            </a:r>
          </a:p>
          <a:p>
            <a:pPr marL="339725" algn="just"/>
            <a:endParaRPr lang="vi-VN" sz="1600" dirty="0">
              <a:latin typeface="Times New Roman" panose="02020603050405020304" pitchFamily="18" charset="0"/>
              <a:ea typeface="Times New Roman" panose="02020603050405020304" pitchFamily="18" charset="0"/>
            </a:endParaRPr>
          </a:p>
          <a:p>
            <a:pPr marL="339725" algn="just"/>
            <a:r>
              <a:rPr lang="vi-VN" sz="3200" b="1" u="sng" dirty="0">
                <a:effectLst/>
                <a:latin typeface="Times New Roman" panose="02020603050405020304" pitchFamily="18" charset="0"/>
                <a:ea typeface="Calibri" panose="020F0502020204030204" pitchFamily="34" charset="0"/>
              </a:rPr>
              <a:t>Đối tượng áp dụng:</a:t>
            </a:r>
          </a:p>
          <a:p>
            <a:pPr marL="796925" indent="-457200" algn="just">
              <a:buFont typeface="Arial" panose="020B0604020202020204" pitchFamily="34" charset="0"/>
              <a:buChar char="•"/>
            </a:pPr>
            <a:r>
              <a:rPr lang="vi-VN" sz="3200" dirty="0">
                <a:effectLst/>
                <a:latin typeface="Times New Roman" panose="02020603050405020304" pitchFamily="18" charset="0"/>
                <a:ea typeface="Calibri" panose="020F0502020204030204" pitchFamily="34" charset="0"/>
              </a:rPr>
              <a:t>Tổ chức, đơn vị, doanh nghiệp, hộ gia đình, cá nhân đang được Nhà nước cho thuê đất trực tiếp theo Quyết định hoặc Hợp đồng hoặc Giấy chứng nhận quyền sử dụng đất, quyền sở hữu nhà ở và tài sản khác gắn liền với đất của cơ quan nhà nước có thẩm quyền dưới hình thức thuê đất trả tiền hàng năm (sau đây gọi là người thuê đất).</a:t>
            </a:r>
            <a:endParaRPr lang="vi-VN" sz="3200" dirty="0">
              <a:effectLst/>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82108" y="119703"/>
            <a:ext cx="9827783"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a:t>
            </a:r>
          </a:p>
        </p:txBody>
      </p:sp>
    </p:spTree>
    <p:extLst>
      <p:ext uri="{BB962C8B-B14F-4D97-AF65-F5344CB8AC3E}">
        <p14:creationId xmlns:p14="http://schemas.microsoft.com/office/powerpoint/2010/main" val="1480554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5016758"/>
          </a:xfrm>
          <a:prstGeom prst="rect">
            <a:avLst/>
          </a:prstGeom>
          <a:noFill/>
        </p:spPr>
        <p:txBody>
          <a:bodyPr wrap="square">
            <a:spAutoFit/>
          </a:bodyPr>
          <a:lstStyle/>
          <a:p>
            <a:pPr marL="857250" algn="just"/>
            <a:r>
              <a:rPr lang="vi-VN" sz="3200" dirty="0">
                <a:effectLst/>
                <a:latin typeface="Times New Roman" panose="02020603050405020304" pitchFamily="18" charset="0"/>
                <a:ea typeface="Calibri" panose="020F0502020204030204" pitchFamily="34" charset="0"/>
              </a:rPr>
              <a:t>Quy định này áp dụng cho cả trường hợp người thuê đất không thuộc đối tượng được miễn, giảm tiền thuê đất, hết thời hạn được miễn, giảm tiền thuê đất và trường hợp người thuê đất đang được giảm tiền thuê đất theo quy định của pháp luật về đất đai (Luật Đất đai và các văn bản quy định chi tiết Luật Đất đai) và pháp luật khác có liên quan.</a:t>
            </a:r>
          </a:p>
          <a:p>
            <a:pPr marL="857250" algn="just"/>
            <a:endParaRPr lang="vi-VN" sz="3200" dirty="0">
              <a:latin typeface="Times New Roman" panose="02020603050405020304" pitchFamily="18" charset="0"/>
              <a:ea typeface="Calibri" panose="020F0502020204030204" pitchFamily="34" charset="0"/>
            </a:endParaRPr>
          </a:p>
          <a:p>
            <a:pPr marL="857250" indent="-457200" algn="just">
              <a:buFont typeface="Arial" panose="020B0604020202020204" pitchFamily="34" charset="0"/>
              <a:buChar char="•"/>
            </a:pPr>
            <a:r>
              <a:rPr lang="vi-VN" sz="3200" dirty="0">
                <a:effectLst/>
                <a:latin typeface="Times New Roman" panose="02020603050405020304" pitchFamily="18" charset="0"/>
                <a:ea typeface="Times New Roman" panose="02020603050405020304" pitchFamily="18" charset="0"/>
              </a:rPr>
              <a:t>Cơ quan có thẩm quyền giải quyết hồ sơ giảm tiền thuê đất; các cơ quan, tổ chức, cá nhân khác có liên quan.</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87173"/>
            <a:ext cx="10184926"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 (tt)</a:t>
            </a:r>
          </a:p>
        </p:txBody>
      </p:sp>
    </p:spTree>
    <p:extLst>
      <p:ext uri="{BB962C8B-B14F-4D97-AF65-F5344CB8AC3E}">
        <p14:creationId xmlns:p14="http://schemas.microsoft.com/office/powerpoint/2010/main" val="631842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4031873"/>
          </a:xfrm>
          <a:prstGeom prst="rect">
            <a:avLst/>
          </a:prstGeom>
          <a:noFill/>
        </p:spPr>
        <p:txBody>
          <a:bodyPr wrap="square">
            <a:spAutoFit/>
          </a:bodyPr>
          <a:lstStyle/>
          <a:p>
            <a:pPr marL="339725" algn="just"/>
            <a:r>
              <a:rPr lang="vi-VN" sz="3200" b="1" u="sng" dirty="0">
                <a:effectLst/>
                <a:latin typeface="Times New Roman" panose="02020603050405020304" pitchFamily="18" charset="0"/>
                <a:ea typeface="Calibri" panose="020F0502020204030204" pitchFamily="34" charset="0"/>
              </a:rPr>
              <a:t>Mức giảm tiền thuê đất:</a:t>
            </a:r>
          </a:p>
          <a:p>
            <a:pPr marL="796925" indent="-457200" algn="just">
              <a:buFont typeface="Arial" panose="020B0604020202020204" pitchFamily="34" charset="0"/>
              <a:buChar char="•"/>
            </a:pPr>
            <a:r>
              <a:rPr lang="vi-VN" sz="3200" dirty="0">
                <a:effectLst/>
                <a:latin typeface="Times New Roman" panose="02020603050405020304" pitchFamily="18" charset="0"/>
                <a:ea typeface="Calibri" panose="020F0502020204030204" pitchFamily="34" charset="0"/>
              </a:rPr>
              <a:t>Giảm 30% tiền thuê đất phải nộp (phát sinh thu) của năm 2023 đối với người thuê đất nêu trên; không thực hiện giảm trên số tiền thuê đất còn nợ của các năm trước năm 2023 và tiền chậm nộp (nếu có).</a:t>
            </a:r>
          </a:p>
          <a:p>
            <a:pPr marL="796925" indent="-457200" algn="just">
              <a:buFont typeface="Arial" panose="020B0604020202020204" pitchFamily="34" charset="0"/>
              <a:buChar char="•"/>
            </a:pPr>
            <a:r>
              <a:rPr lang="vi-VN" sz="3200" dirty="0">
                <a:effectLst/>
                <a:latin typeface="Times New Roman" panose="02020603050405020304" pitchFamily="18" charset="0"/>
                <a:ea typeface="Times New Roman" panose="02020603050405020304" pitchFamily="18" charset="0"/>
              </a:rPr>
              <a:t>Mức giảm tiền thuê đất được tính trên số tiền thuê đất phải nộp (phát sinh thu) của năm 2023.</a:t>
            </a:r>
          </a:p>
          <a:p>
            <a:pPr marL="798513" algn="just"/>
            <a:endParaRPr lang="vi-VN" sz="32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87173"/>
            <a:ext cx="10036839"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 (tt)</a:t>
            </a:r>
          </a:p>
        </p:txBody>
      </p:sp>
    </p:spTree>
    <p:extLst>
      <p:ext uri="{BB962C8B-B14F-4D97-AF65-F5344CB8AC3E}">
        <p14:creationId xmlns:p14="http://schemas.microsoft.com/office/powerpoint/2010/main" val="2170541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4601260"/>
          </a:xfrm>
          <a:prstGeom prst="rect">
            <a:avLst/>
          </a:prstGeom>
          <a:noFill/>
        </p:spPr>
        <p:txBody>
          <a:bodyPr wrap="square">
            <a:spAutoFit/>
          </a:bodyPr>
          <a:lstStyle/>
          <a:p>
            <a:pPr marL="339725" algn="just"/>
            <a:r>
              <a:rPr lang="vi-VN" sz="3200" b="1" u="sng" dirty="0">
                <a:effectLst/>
                <a:latin typeface="Times New Roman" panose="02020603050405020304" pitchFamily="18" charset="0"/>
                <a:ea typeface="Calibri" panose="020F0502020204030204" pitchFamily="34" charset="0"/>
              </a:rPr>
              <a:t>Mức giảm tiền thuê đất:</a:t>
            </a:r>
          </a:p>
          <a:p>
            <a:pPr marL="339725" algn="just">
              <a:spcBef>
                <a:spcPts val="600"/>
              </a:spcBef>
            </a:pPr>
            <a:r>
              <a:rPr lang="vi-VN" sz="3200" dirty="0">
                <a:effectLst/>
                <a:latin typeface="Times New Roman" panose="02020603050405020304" pitchFamily="18" charset="0"/>
                <a:ea typeface="Calibri" panose="020F0502020204030204" pitchFamily="34" charset="0"/>
              </a:rPr>
              <a:t>Trường hợp người thuê đất đang được giảm tiền thuê đất theo quy định hoặc/và khấu trừ tiền bồi thường, giải phóng mặt bằng theo quy định của pháp luật về tiền thuê đất thì mức giảm 30% tiền thuê đất được tính trên số tiền thuê đất phải nộp (nếu có) sau khi đã được giảm hoặc/và khấu trừ theo quy định của pháp luật (trừ số tiền thuê đất được giảm theo Quyết định số 01/2023/QĐ-TTg ngày 31 tháng 01 năm 2023 của Thủ tướng Chính phủ).</a:t>
            </a:r>
            <a:endParaRPr lang="vi-VN" sz="32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87173"/>
            <a:ext cx="10036839"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 (tt)</a:t>
            </a:r>
          </a:p>
        </p:txBody>
      </p:sp>
    </p:spTree>
    <p:extLst>
      <p:ext uri="{BB962C8B-B14F-4D97-AF65-F5344CB8AC3E}">
        <p14:creationId xmlns:p14="http://schemas.microsoft.com/office/powerpoint/2010/main" val="2064166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4601260"/>
          </a:xfrm>
          <a:prstGeom prst="rect">
            <a:avLst/>
          </a:prstGeom>
          <a:noFill/>
        </p:spPr>
        <p:txBody>
          <a:bodyPr wrap="square">
            <a:spAutoFit/>
          </a:bodyPr>
          <a:lstStyle/>
          <a:p>
            <a:pPr marL="339725" algn="just"/>
            <a:r>
              <a:rPr lang="vi-VN" sz="3200" b="1" u="sng" dirty="0">
                <a:effectLst/>
                <a:latin typeface="Times New Roman" panose="02020603050405020304" pitchFamily="18" charset="0"/>
                <a:ea typeface="Calibri" panose="020F0502020204030204" pitchFamily="34" charset="0"/>
              </a:rPr>
              <a:t>Mức giảm tiền thuê đất:</a:t>
            </a:r>
          </a:p>
          <a:p>
            <a:pPr marL="339725" algn="just">
              <a:spcBef>
                <a:spcPts val="600"/>
              </a:spcBef>
            </a:pPr>
            <a:r>
              <a:rPr lang="vi-VN" sz="3200" dirty="0">
                <a:effectLst/>
                <a:latin typeface="Times New Roman" panose="02020603050405020304" pitchFamily="18" charset="0"/>
                <a:ea typeface="Calibri" panose="020F0502020204030204" pitchFamily="34" charset="0"/>
              </a:rPr>
              <a:t>Trường hợp người thuê đất đang được giảm tiền thuê đất theo quy định hoặc/và khấu trừ tiền bồi thường, giải phóng mặt bằng theo quy định của pháp luật về tiền thuê đất thì mức giảm 30% tiền thuê đất được tính trên số tiền thuê đất phải nộp (nếu có) </a:t>
            </a:r>
            <a:r>
              <a:rPr lang="vi-VN" sz="3200" b="1" dirty="0">
                <a:effectLst/>
                <a:latin typeface="Times New Roman" panose="02020603050405020304" pitchFamily="18" charset="0"/>
                <a:ea typeface="Calibri" panose="020F0502020204030204" pitchFamily="34" charset="0"/>
              </a:rPr>
              <a:t>sau khi đã được giảm hoặc/và khấu trừ </a:t>
            </a:r>
            <a:r>
              <a:rPr lang="vi-VN" sz="3200" dirty="0">
                <a:effectLst/>
                <a:latin typeface="Times New Roman" panose="02020603050405020304" pitchFamily="18" charset="0"/>
                <a:ea typeface="Calibri" panose="020F0502020204030204" pitchFamily="34" charset="0"/>
              </a:rPr>
              <a:t>theo quy định của pháp luật (</a:t>
            </a:r>
            <a:r>
              <a:rPr lang="vi-VN" sz="3200" b="1" i="1" dirty="0">
                <a:effectLst/>
                <a:latin typeface="Times New Roman" panose="02020603050405020304" pitchFamily="18" charset="0"/>
                <a:ea typeface="Calibri" panose="020F0502020204030204" pitchFamily="34" charset="0"/>
              </a:rPr>
              <a:t>trừ số tiền thuê đất được giảm theo Quyết định số 01/2023/QĐ-TTg ngày 31 tháng 01 năm 2023 của Thủ tướng Chính phủ</a:t>
            </a:r>
            <a:r>
              <a:rPr lang="vi-VN" sz="3200" dirty="0">
                <a:effectLst/>
                <a:latin typeface="Times New Roman" panose="02020603050405020304" pitchFamily="18" charset="0"/>
                <a:ea typeface="Calibri" panose="020F0502020204030204" pitchFamily="34" charset="0"/>
              </a:rPr>
              <a:t>).</a:t>
            </a:r>
            <a:endParaRPr lang="vi-VN" sz="32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87173"/>
            <a:ext cx="10036839"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 (tt)</a:t>
            </a:r>
          </a:p>
        </p:txBody>
      </p:sp>
    </p:spTree>
    <p:extLst>
      <p:ext uri="{BB962C8B-B14F-4D97-AF65-F5344CB8AC3E}">
        <p14:creationId xmlns:p14="http://schemas.microsoft.com/office/powerpoint/2010/main" val="3547355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4108817"/>
          </a:xfrm>
          <a:prstGeom prst="rect">
            <a:avLst/>
          </a:prstGeom>
          <a:noFill/>
        </p:spPr>
        <p:txBody>
          <a:bodyPr wrap="square">
            <a:spAutoFit/>
          </a:bodyPr>
          <a:lstStyle/>
          <a:p>
            <a:pPr marL="339725" algn="just">
              <a:spcBef>
                <a:spcPts val="600"/>
              </a:spcBef>
              <a:spcAft>
                <a:spcPts val="600"/>
              </a:spcAft>
            </a:pPr>
            <a:r>
              <a:rPr lang="vi-VN" sz="3200" b="1" u="sng" dirty="0">
                <a:effectLst/>
                <a:latin typeface="Times New Roman" panose="02020603050405020304" pitchFamily="18" charset="0"/>
                <a:ea typeface="Calibri" panose="020F0502020204030204" pitchFamily="34" charset="0"/>
              </a:rPr>
              <a:t>Hồ sơ giảm tiền thuê đất:</a:t>
            </a:r>
            <a:endParaRPr lang="vi-VN" sz="3200" dirty="0">
              <a:effectLst/>
              <a:latin typeface="Times New Roman" panose="02020603050405020304" pitchFamily="18" charset="0"/>
              <a:ea typeface="Calibri" panose="020F0502020204030204" pitchFamily="34" charset="0"/>
            </a:endParaRPr>
          </a:p>
          <a:p>
            <a:pPr marL="914400" indent="-574675" algn="just"/>
            <a:r>
              <a:rPr lang="vi-VN" sz="3200" dirty="0">
                <a:effectLst/>
                <a:latin typeface="Times New Roman" panose="02020603050405020304" pitchFamily="18" charset="0"/>
                <a:ea typeface="Calibri" panose="020F0502020204030204" pitchFamily="34" charset="0"/>
              </a:rPr>
              <a:t>•	Giấy đề nghị giảm tiền thuê đất năm 2023 của người thuê đất theo Mẫu tại Phụ lục ban hành kèm theo Quyết định 25/2023/QĐ-TTg;</a:t>
            </a:r>
            <a:endParaRPr lang="vi-VN" sz="3200" dirty="0">
              <a:latin typeface="Times New Roman" panose="02020603050405020304" pitchFamily="18" charset="0"/>
              <a:ea typeface="Calibri" panose="020F0502020204030204" pitchFamily="34" charset="0"/>
            </a:endParaRPr>
          </a:p>
          <a:p>
            <a:pPr marL="971550" indent="-631825" algn="just"/>
            <a:r>
              <a:rPr lang="vi-VN" sz="3200" dirty="0">
                <a:effectLst/>
                <a:latin typeface="Times New Roman" panose="02020603050405020304" pitchFamily="18" charset="0"/>
                <a:ea typeface="Calibri" panose="020F0502020204030204" pitchFamily="34" charset="0"/>
              </a:rPr>
              <a:t>•	Quyết định cho thuê đất hoặc Hợp đồng thuê đất hoặc Giấy chứng nhận quyền sử dụng đất, quyền sở hữu nhà ở và tài sản khác gắn liền với đất của cơ quan nhà nước có thẩm quyền (bản sao).</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87173"/>
            <a:ext cx="10036839"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 (tt)</a:t>
            </a:r>
          </a:p>
        </p:txBody>
      </p:sp>
    </p:spTree>
    <p:extLst>
      <p:ext uri="{BB962C8B-B14F-4D97-AF65-F5344CB8AC3E}">
        <p14:creationId xmlns:p14="http://schemas.microsoft.com/office/powerpoint/2010/main" val="245766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4601260"/>
          </a:xfrm>
          <a:prstGeom prst="rect">
            <a:avLst/>
          </a:prstGeom>
          <a:noFill/>
        </p:spPr>
        <p:txBody>
          <a:bodyPr wrap="square">
            <a:spAutoFit/>
          </a:bodyPr>
          <a:lstStyle/>
          <a:p>
            <a:pPr marL="339725" algn="just">
              <a:spcBef>
                <a:spcPts val="600"/>
              </a:spcBef>
              <a:spcAft>
                <a:spcPts val="600"/>
              </a:spcAft>
            </a:pPr>
            <a:r>
              <a:rPr lang="vi-VN" sz="3200" b="1" u="sng" dirty="0">
                <a:effectLst/>
                <a:latin typeface="Times New Roman" panose="02020603050405020304" pitchFamily="18" charset="0"/>
                <a:ea typeface="Calibri" panose="020F0502020204030204" pitchFamily="34" charset="0"/>
              </a:rPr>
              <a:t>Trình tự, thủ tục giảm tiền thuê đất:</a:t>
            </a:r>
            <a:endParaRPr lang="vi-VN" sz="3200" dirty="0">
              <a:effectLst/>
              <a:latin typeface="Times New Roman" panose="02020603050405020304" pitchFamily="18" charset="0"/>
              <a:ea typeface="Calibri" panose="020F0502020204030204" pitchFamily="34" charset="0"/>
            </a:endParaRPr>
          </a:p>
          <a:p>
            <a:pPr marL="914400" indent="-574675" algn="just"/>
            <a:r>
              <a:rPr lang="vi-VN" sz="3200" dirty="0">
                <a:effectLst/>
                <a:latin typeface="Times New Roman" panose="02020603050405020304" pitchFamily="18" charset="0"/>
                <a:ea typeface="Calibri" panose="020F0502020204030204" pitchFamily="34" charset="0"/>
              </a:rPr>
              <a:t>•	Người thuê đất nộp 01 bộ hồ sơ đề nghị giảm tiền thuê đất cho cơ quan quản lý theo quy định kể từ thời điểm Quyết định 25/2023/QĐ-TTg có hiệu lực thi hành đến hết ngày 31 tháng 3 năm 2024. Không áp dụng với trường hợp người thuê đất nộp hồ sơ sau ngày này;</a:t>
            </a:r>
            <a:endParaRPr lang="vi-VN" sz="3200" dirty="0">
              <a:latin typeface="Times New Roman" panose="02020603050405020304" pitchFamily="18" charset="0"/>
              <a:ea typeface="Calibri" panose="020F0502020204030204" pitchFamily="34" charset="0"/>
            </a:endParaRPr>
          </a:p>
          <a:p>
            <a:pPr marL="971550" indent="-631825" algn="just"/>
            <a:r>
              <a:rPr lang="vi-VN" sz="3200" dirty="0">
                <a:effectLst/>
                <a:latin typeface="Times New Roman" panose="02020603050405020304" pitchFamily="18" charset="0"/>
                <a:ea typeface="Calibri" panose="020F0502020204030204" pitchFamily="34" charset="0"/>
              </a:rPr>
              <a:t>•	Không quá 30 ngày kể từ ngày nhận đủ hồ sơ hợp lệ, cơ quan có thẩm quyền xác định số tiền thuê đất được giảm và ban hành Quyết định giảm tiền thuê đất;</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87173"/>
            <a:ext cx="10036839"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 (tt)</a:t>
            </a:r>
          </a:p>
        </p:txBody>
      </p:sp>
    </p:spTree>
    <p:extLst>
      <p:ext uri="{BB962C8B-B14F-4D97-AF65-F5344CB8AC3E}">
        <p14:creationId xmlns:p14="http://schemas.microsoft.com/office/powerpoint/2010/main" val="1016503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1101" y="0"/>
            <a:ext cx="11015093" cy="677108"/>
          </a:xfrm>
          <a:prstGeom prst="rect">
            <a:avLst/>
          </a:prstGeom>
          <a:noFill/>
        </p:spPr>
        <p:txBody>
          <a:bodyPr wrap="square" lIns="91440" tIns="45720" rIns="91440" bIns="45720">
            <a:spAutoFit/>
          </a:bodyPr>
          <a:lstStyle/>
          <a:p>
            <a:pPr algn="ctr"/>
            <a:r>
              <a:rPr lang="en-US"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CÁC NỘI DUNG BẢN TIN THÁNG </a:t>
            </a:r>
            <a:r>
              <a:rPr lang="vi-VN"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10</a:t>
            </a:r>
            <a:r>
              <a:rPr lang="en-US"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2023</a:t>
            </a:r>
            <a:endParaRPr lang="en-US"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884" y="6070051"/>
            <a:ext cx="1572434" cy="449676"/>
          </a:xfrm>
          <a:prstGeom prst="rect">
            <a:avLst/>
          </a:prstGeom>
        </p:spPr>
      </p:pic>
      <p:graphicFrame>
        <p:nvGraphicFramePr>
          <p:cNvPr id="14" name="Diagram 13"/>
          <p:cNvGraphicFramePr/>
          <p:nvPr>
            <p:extLst>
              <p:ext uri="{D42A27DB-BD31-4B8C-83A1-F6EECF244321}">
                <p14:modId xmlns:p14="http://schemas.microsoft.com/office/powerpoint/2010/main" val="3880776918"/>
              </p:ext>
            </p:extLst>
          </p:nvPr>
        </p:nvGraphicFramePr>
        <p:xfrm>
          <a:off x="1717318" y="678572"/>
          <a:ext cx="9730509" cy="55934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4"/>
          <p:cNvSpPr>
            <a:spLocks noGrp="1"/>
          </p:cNvSpPr>
          <p:nvPr>
            <p:ph type="ftr" sz="quarter" idx="11"/>
          </p:nvPr>
        </p:nvSpPr>
        <p:spPr>
          <a:xfrm>
            <a:off x="511112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3" name="Rectangle 2">
            <a:extLst>
              <a:ext uri="{FF2B5EF4-FFF2-40B4-BE49-F238E27FC236}">
                <a16:creationId xmlns:a16="http://schemas.microsoft.com/office/drawing/2014/main" id="{2A6F0AEC-7045-303F-4720-B019078984CA}"/>
              </a:ext>
            </a:extLst>
          </p:cNvPr>
          <p:cNvSpPr/>
          <p:nvPr/>
        </p:nvSpPr>
        <p:spPr>
          <a:xfrm>
            <a:off x="2152988" y="5657696"/>
            <a:ext cx="9294839" cy="614329"/>
          </a:xfrm>
          <a:prstGeom prst="rect">
            <a:avLst/>
          </a:prstGeom>
          <a:solidFill>
            <a:schemeClr val="accent3">
              <a:lumMod val="60000"/>
              <a:lumOff val="40000"/>
            </a:schemeClr>
          </a:solidFill>
          <a:ln>
            <a:noFill/>
          </a:ln>
          <a:effectLst>
            <a:outerShdw blurRad="50800" dist="38100" dir="2700000" algn="tl" rotWithShape="0">
              <a:prstClr val="black">
                <a:alpha val="40000"/>
              </a:prstClr>
            </a:outerShdw>
          </a:effectLst>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algn="just">
              <a:lnSpc>
                <a:spcPct val="107000"/>
              </a:lnSpc>
              <a:spcBef>
                <a:spcPts val="0"/>
              </a:spcBef>
              <a:spcAft>
                <a:spcPts val="0"/>
              </a:spcAft>
            </a:pPr>
            <a:r>
              <a:rPr lang="vi-VN" sz="2000" b="1" dirty="0">
                <a:solidFill>
                  <a:schemeClr val="tx1"/>
                </a:solidFill>
                <a:latin typeface="Times New Roman" panose="02020603050405020304" pitchFamily="18" charset="0"/>
                <a:cs typeface="Times New Roman" panose="02020603050405020304" pitchFamily="18" charset="0"/>
              </a:rPr>
              <a:t>  8. </a:t>
            </a:r>
            <a:r>
              <a:rPr lang="vi-VN" sz="2000" b="1" kern="100" dirty="0">
                <a:solidFill>
                  <a:schemeClr val="tx1"/>
                </a:solidFill>
                <a:effectLst/>
                <a:highlight>
                  <a:srgbClr val="00FFFF"/>
                </a:highlight>
                <a:latin typeface="Times New Roman" panose="02020603050405020304" pitchFamily="18" charset="0"/>
                <a:ea typeface="Calibri" panose="020F0502020204030204" pitchFamily="34" charset="0"/>
                <a:cs typeface="Times New Roman" panose="02020603050405020304" pitchFamily="18" charset="0"/>
              </a:rPr>
              <a:t>Quy định về bảo hiểm bắt buộc của chủ xe, bảo hiểm cháy nổ bắt buộc, bảo hiểm</a:t>
            </a:r>
            <a:r>
              <a:rPr lang="vi-VN" sz="2000" kern="100" dirty="0">
                <a:solidFill>
                  <a:schemeClr val="tx1"/>
                </a:solidFill>
                <a:highlight>
                  <a:srgbClr val="00FFFF"/>
                </a:highlight>
                <a:latin typeface="Times New Roman" panose="02020603050405020304" pitchFamily="18" charset="0"/>
                <a:ea typeface="Calibri" panose="020F0502020204030204" pitchFamily="34" charset="0"/>
                <a:cs typeface="Times New Roman" panose="02020603050405020304" pitchFamily="18" charset="0"/>
              </a:rPr>
              <a:t> </a:t>
            </a:r>
            <a:r>
              <a:rPr lang="vi-VN" sz="2000" b="1" kern="100" dirty="0">
                <a:solidFill>
                  <a:schemeClr val="tx1"/>
                </a:solidFill>
                <a:effectLst/>
                <a:highlight>
                  <a:srgbClr val="00FFFF"/>
                </a:highlight>
                <a:latin typeface="Times New Roman" panose="02020603050405020304" pitchFamily="18" charset="0"/>
                <a:ea typeface="Calibri" panose="020F0502020204030204" pitchFamily="34" charset="0"/>
                <a:cs typeface="Times New Roman" panose="02020603050405020304" pitchFamily="18" charset="0"/>
              </a:rPr>
              <a:t>bắt buộc trong hoạt động đầu tư xây dựng</a:t>
            </a:r>
            <a:endParaRPr lang="en-US"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Oval 1">
            <a:extLst>
              <a:ext uri="{FF2B5EF4-FFF2-40B4-BE49-F238E27FC236}">
                <a16:creationId xmlns:a16="http://schemas.microsoft.com/office/drawing/2014/main" id="{F50181C0-7913-8B4C-0150-5C77C9E76DFE}"/>
              </a:ext>
            </a:extLst>
          </p:cNvPr>
          <p:cNvSpPr/>
          <p:nvPr/>
        </p:nvSpPr>
        <p:spPr>
          <a:xfrm>
            <a:off x="1682593" y="5659160"/>
            <a:ext cx="632344" cy="677108"/>
          </a:xfrm>
          <a:prstGeom prst="ellipse">
            <a:avLst/>
          </a:prstGeom>
          <a:scene3d>
            <a:camera prst="orthographicFront"/>
            <a:lightRig rig="chilly" dir="t"/>
          </a:scene3d>
          <a:sp3d z="12700" extrusionH="1700" prstMaterial="dkEdge">
            <a:bevelT w="25400" h="6350" prst="softRound"/>
            <a:bevelB w="0" h="0" prst="convex"/>
          </a:sp3d>
        </p:spPr>
        <p:style>
          <a:lnRef idx="1">
            <a:schemeClr val="accent2">
              <a:hueOff val="-838123"/>
              <a:satOff val="-9658"/>
              <a:lumOff val="2159"/>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US"/>
          </a:p>
        </p:txBody>
      </p:sp>
    </p:spTree>
    <p:extLst>
      <p:ext uri="{BB962C8B-B14F-4D97-AF65-F5344CB8AC3E}">
        <p14:creationId xmlns:p14="http://schemas.microsoft.com/office/powerpoint/2010/main" val="421295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3123932"/>
          </a:xfrm>
          <a:prstGeom prst="rect">
            <a:avLst/>
          </a:prstGeom>
          <a:noFill/>
        </p:spPr>
        <p:txBody>
          <a:bodyPr wrap="square">
            <a:spAutoFit/>
          </a:bodyPr>
          <a:lstStyle/>
          <a:p>
            <a:pPr marL="339725" algn="just">
              <a:spcBef>
                <a:spcPts val="600"/>
              </a:spcBef>
              <a:spcAft>
                <a:spcPts val="600"/>
              </a:spcAft>
            </a:pPr>
            <a:r>
              <a:rPr lang="vi-VN" sz="3200" b="1" u="sng" dirty="0">
                <a:effectLst/>
                <a:latin typeface="Times New Roman" panose="02020603050405020304" pitchFamily="18" charset="0"/>
                <a:ea typeface="Calibri" panose="020F0502020204030204" pitchFamily="34" charset="0"/>
              </a:rPr>
              <a:t>Trình tự, thủ tục giảm tiền thuê đất:</a:t>
            </a:r>
            <a:endParaRPr lang="vi-VN" sz="3200" dirty="0">
              <a:effectLst/>
              <a:latin typeface="Times New Roman" panose="02020603050405020304" pitchFamily="18" charset="0"/>
              <a:ea typeface="Calibri" panose="020F0502020204030204" pitchFamily="34" charset="0"/>
            </a:endParaRPr>
          </a:p>
          <a:p>
            <a:pPr marL="914400" indent="-574675" algn="just"/>
            <a:r>
              <a:rPr lang="vi-VN" sz="3200" dirty="0">
                <a:effectLst/>
                <a:latin typeface="Times New Roman" panose="02020603050405020304" pitchFamily="18" charset="0"/>
                <a:ea typeface="Calibri" panose="020F0502020204030204" pitchFamily="34" charset="0"/>
              </a:rPr>
              <a:t>•	Trường hợp người thuê đất đã được quyết định giảm tiền thuê đất nhưng sau đó phát hiện qua thanh tra, kiểm tra việc người thuê đất không thuộc trường hợp được giảm tiền thuê đất thì người thuê đất phải hoàn trả ngân sách nhà nước số tiền thuê đất đã được giảm và tiền chậm nộp;</a:t>
            </a:r>
            <a:endParaRPr lang="vi-VN" sz="3200" dirty="0">
              <a:latin typeface="Times New Roman" panose="02020603050405020304" pitchFamily="18" charset="0"/>
              <a:ea typeface="Calibri" panose="020F0502020204030204" pitchFamily="34"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87173"/>
            <a:ext cx="10036839"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 (tt)</a:t>
            </a:r>
          </a:p>
        </p:txBody>
      </p:sp>
    </p:spTree>
    <p:extLst>
      <p:ext uri="{BB962C8B-B14F-4D97-AF65-F5344CB8AC3E}">
        <p14:creationId xmlns:p14="http://schemas.microsoft.com/office/powerpoint/2010/main" val="8273271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896616"/>
            <a:ext cx="10542071" cy="4108817"/>
          </a:xfrm>
          <a:prstGeom prst="rect">
            <a:avLst/>
          </a:prstGeom>
          <a:noFill/>
        </p:spPr>
        <p:txBody>
          <a:bodyPr wrap="square">
            <a:spAutoFit/>
          </a:bodyPr>
          <a:lstStyle/>
          <a:p>
            <a:pPr marL="339725" algn="just">
              <a:spcBef>
                <a:spcPts val="600"/>
              </a:spcBef>
              <a:spcAft>
                <a:spcPts val="600"/>
              </a:spcAft>
            </a:pPr>
            <a:r>
              <a:rPr lang="vi-VN" sz="3200" b="1" u="sng" dirty="0">
                <a:effectLst/>
                <a:latin typeface="Times New Roman" panose="02020603050405020304" pitchFamily="18" charset="0"/>
                <a:ea typeface="Calibri" panose="020F0502020204030204" pitchFamily="34" charset="0"/>
              </a:rPr>
              <a:t>Trình tự, thủ tục giảm tiền thuê đất:</a:t>
            </a:r>
            <a:endParaRPr lang="vi-VN" sz="3200" dirty="0">
              <a:effectLst/>
              <a:latin typeface="Times New Roman" panose="02020603050405020304" pitchFamily="18" charset="0"/>
              <a:ea typeface="Calibri" panose="020F0502020204030204" pitchFamily="34" charset="0"/>
            </a:endParaRPr>
          </a:p>
          <a:p>
            <a:pPr marL="914400" indent="-574675" algn="just"/>
            <a:r>
              <a:rPr lang="vi-VN" sz="3200" dirty="0">
                <a:effectLst/>
                <a:latin typeface="Times New Roman" panose="02020603050405020304" pitchFamily="18" charset="0"/>
                <a:ea typeface="Calibri" panose="020F0502020204030204" pitchFamily="34" charset="0"/>
              </a:rPr>
              <a:t>•	Trường hợp người thuê đất đã nộp tiền thuê đất của năm 2023 mà sau khi cơ quan có thẩm quyền xác định và quyết định giảm tiền thuê đất có phát sinh thừa tiền thuê đất thì được trừ số tiền đã nộp thừa vào tiền thuê đất của kỳ sau hoặc năm tiếp theo; trường hợp không còn kỳ phải nộp tiền thuê đất tiếp theo thì thực hiện bù trừ hoặc hoàn trả số tiền nộp thừa theo quy định của pháp luật.</a:t>
            </a:r>
            <a:endParaRPr lang="vi-VN" sz="3200" dirty="0">
              <a:latin typeface="Times New Roman" panose="02020603050405020304" pitchFamily="18" charset="0"/>
              <a:ea typeface="Calibri" panose="020F0502020204030204" pitchFamily="34"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87173"/>
            <a:ext cx="10036839" cy="8082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Giảm tiền thuê đất của năm 2023 (tt)</a:t>
            </a:r>
          </a:p>
        </p:txBody>
      </p:sp>
    </p:spTree>
    <p:extLst>
      <p:ext uri="{BB962C8B-B14F-4D97-AF65-F5344CB8AC3E}">
        <p14:creationId xmlns:p14="http://schemas.microsoft.com/office/powerpoint/2010/main" val="3850046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1346948"/>
            <a:ext cx="10542071" cy="5232202"/>
          </a:xfrm>
          <a:prstGeom prst="rect">
            <a:avLst/>
          </a:prstGeom>
          <a:noFill/>
        </p:spPr>
        <p:txBody>
          <a:bodyPr wrap="square">
            <a:spAutoFit/>
          </a:bodyPr>
          <a:lstStyle/>
          <a:p>
            <a:pPr marL="339725" algn="just">
              <a:spcBef>
                <a:spcPts val="3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Quyết định số 25/2023/QĐ-TTg ngày 03/10/2023 của Thủ tướng Chính phủ về việc giảm tiền thuê đất của năm 2023.</a:t>
            </a:r>
          </a:p>
          <a:p>
            <a:pPr marL="339725" algn="just">
              <a:spcBef>
                <a:spcPts val="300"/>
              </a:spcBef>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Quyết định này có hiệu lực từ ngày 20/11/2023.</a:t>
            </a:r>
          </a:p>
          <a:p>
            <a:pPr marL="339725" algn="just">
              <a:spcBef>
                <a:spcPts val="300"/>
              </a:spcBef>
            </a:pPr>
            <a:endParaRPr lang="en-US"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46075" indent="-6350" algn="just"/>
            <a:r>
              <a:rPr lang="vi-VN" sz="3200" dirty="0">
                <a:effectLst/>
                <a:latin typeface="Times New Roman" panose="02020603050405020304" pitchFamily="18" charset="0"/>
                <a:ea typeface="Times New Roman" panose="02020603050405020304" pitchFamily="18" charset="0"/>
                <a:hlinkClick r:id="rId4"/>
              </a:rPr>
              <a:t>https://docs.google.com/document/d/1IET0-KT5_riDTi0ghwsSENan9a8AR36GTaZJmW_1VrQ/edit?usp=sharing</a:t>
            </a:r>
            <a:endParaRPr lang="vi-VN" sz="3200" dirty="0">
              <a:effectLst/>
              <a:latin typeface="Times New Roman" panose="02020603050405020304" pitchFamily="18" charset="0"/>
              <a:ea typeface="Times New Roman" panose="02020603050405020304" pitchFamily="18" charset="0"/>
            </a:endParaRPr>
          </a:p>
          <a:p>
            <a:pPr marL="346075" indent="-6350" algn="just"/>
            <a:endParaRPr lang="vi-VN" sz="2800" dirty="0">
              <a:effectLst/>
              <a:latin typeface="Times New Roman" panose="02020603050405020304" pitchFamily="18" charset="0"/>
              <a:ea typeface="Times New Roman" panose="02020603050405020304" pitchFamily="18" charset="0"/>
            </a:endParaRPr>
          </a:p>
          <a:p>
            <a:pPr marL="914400" indent="-574675" algn="just"/>
            <a:endParaRPr lang="vi-VN" sz="2800" dirty="0">
              <a:effectLst/>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278850"/>
            <a:ext cx="9827783" cy="106809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Giảm tiền thuê đất của năm 2023 (tt)</a:t>
            </a:r>
          </a:p>
        </p:txBody>
      </p:sp>
    </p:spTree>
    <p:extLst>
      <p:ext uri="{BB962C8B-B14F-4D97-AF65-F5344CB8AC3E}">
        <p14:creationId xmlns:p14="http://schemas.microsoft.com/office/powerpoint/2010/main" val="4039360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30" y="1585732"/>
            <a:ext cx="10379662" cy="3170099"/>
          </a:xfrm>
          <a:prstGeom prst="rect">
            <a:avLst/>
          </a:prstGeom>
          <a:noFill/>
        </p:spPr>
        <p:txBody>
          <a:bodyPr wrap="square">
            <a:spAutoFit/>
          </a:bodyPr>
          <a:lstStyle/>
          <a:p>
            <a:pPr marL="339725" algn="just"/>
            <a:r>
              <a:rPr lang="vi-VN" sz="3600" dirty="0">
                <a:effectLst/>
                <a:latin typeface="Times New Roman" panose="02020603050405020304" pitchFamily="18" charset="0"/>
                <a:ea typeface="Times New Roman" panose="02020603050405020304" pitchFamily="18" charset="0"/>
              </a:rPr>
              <a:t>Ngày 02/10/2023, Cục Thuế TP. Hà Nội ban hành Công văn số 70779/CTHN-TTHT hướng dẫn về quy định về hóa đơn trong trường hợp xuất hàng hóa dưới các hình thức cho vay, cho mượn hoặc hoàn trả hàng hóa. Theo đó:</a:t>
            </a:r>
          </a:p>
          <a:p>
            <a:pPr marL="339725" algn="just"/>
            <a:endParaRPr lang="vi-VN" sz="20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913330" y="37912"/>
            <a:ext cx="10379662" cy="154782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hóa đơn trong trường hợp xuất hàng hóa dưới các hình thức cho vay, cho mượn hoặc hoàn trả hàng hóa</a:t>
            </a:r>
          </a:p>
        </p:txBody>
      </p:sp>
    </p:spTree>
    <p:extLst>
      <p:ext uri="{BB962C8B-B14F-4D97-AF65-F5344CB8AC3E}">
        <p14:creationId xmlns:p14="http://schemas.microsoft.com/office/powerpoint/2010/main" val="566417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30" y="1585732"/>
            <a:ext cx="10379662" cy="4339650"/>
          </a:xfrm>
          <a:prstGeom prst="rect">
            <a:avLst/>
          </a:prstGeom>
          <a:noFill/>
        </p:spPr>
        <p:txBody>
          <a:bodyPr wrap="square">
            <a:spAutoFit/>
          </a:bodyPr>
          <a:lstStyle/>
          <a:p>
            <a:pPr marL="339725" algn="just"/>
            <a:r>
              <a:rPr lang="vi-VN" sz="3200" dirty="0">
                <a:effectLst/>
                <a:latin typeface="Times New Roman" panose="02020603050405020304" pitchFamily="18" charset="0"/>
                <a:ea typeface="Times New Roman" panose="02020603050405020304" pitchFamily="18" charset="0"/>
              </a:rPr>
              <a:t>Kể từ ngày 01/7/2022, khi bán hàng hóa, cung cấp dịch vụ, người bán phải lập hóa đơn giao cho người mua bao gồm cả trường hợp xuất hàng hóa dưới các hình thức cho vay, cho mượn hoặc hoàn trả hàng hóa theo quy định tại Điều 4 Nghị định số 123/2020/NĐ-CP ngày 19/10/2020 của Chính phủ. </a:t>
            </a:r>
          </a:p>
          <a:p>
            <a:pPr marL="339725" algn="just"/>
            <a:endParaRPr lang="vi-VN" sz="3200" dirty="0">
              <a:effectLst/>
              <a:latin typeface="Times New Roman" panose="02020603050405020304" pitchFamily="18" charset="0"/>
              <a:ea typeface="Times New Roman" panose="02020603050405020304" pitchFamily="18" charset="0"/>
            </a:endParaRPr>
          </a:p>
          <a:p>
            <a:pPr marL="339725" algn="just"/>
            <a:r>
              <a:rPr lang="vi-VN" sz="3200" dirty="0">
                <a:effectLst/>
                <a:latin typeface="Times New Roman" panose="02020603050405020304" pitchFamily="18" charset="0"/>
                <a:ea typeface="Times New Roman" panose="02020603050405020304" pitchFamily="18" charset="0"/>
              </a:rPr>
              <a:t>Doanh nghiệp kê khai, nộp thuế GTGT theo quy định tại Luật quản lý thuế và các văn bản hướng dẫn thi hành. </a:t>
            </a:r>
          </a:p>
          <a:p>
            <a:pPr marL="339725" algn="just"/>
            <a:endParaRPr lang="vi-VN" sz="20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913330" y="37912"/>
            <a:ext cx="10379662" cy="154782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hóa đơn trong trường hợp xuất hàng hóa dưới các hình thức cho vay, cho mượn hoặc hoàn trả hàng hóa (tt)</a:t>
            </a:r>
          </a:p>
        </p:txBody>
      </p:sp>
    </p:spTree>
    <p:extLst>
      <p:ext uri="{BB962C8B-B14F-4D97-AF65-F5344CB8AC3E}">
        <p14:creationId xmlns:p14="http://schemas.microsoft.com/office/powerpoint/2010/main" val="59519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1689733"/>
            <a:ext cx="10542071" cy="4370427"/>
          </a:xfrm>
          <a:prstGeom prst="rect">
            <a:avLst/>
          </a:prstGeom>
          <a:noFill/>
        </p:spPr>
        <p:txBody>
          <a:bodyPr wrap="square">
            <a:spAutoFit/>
          </a:bodyPr>
          <a:lstStyle/>
          <a:p>
            <a:pPr marL="339725" algn="just">
              <a:spcBef>
                <a:spcPts val="3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70779/CTHN-TTHT ngày 02/10/2023 hướng dẫn về quy định về hóa đơn trong trường hợp xuất hàng hóa dưới các hình thức cho vay, cho mượn hoặc hoàn trả hàng hóa</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39725" algn="just">
              <a:spcBef>
                <a:spcPts val="300"/>
              </a:spcBef>
            </a:pPr>
            <a:endParaRPr lang="en-US"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hlinkClick r:id="rId4"/>
              </a:rPr>
              <a:t>https://docs.google.com/document/d/1ioUCRglZnvsRED8Yh4yd-zv8MZ9Ude5SUnHuyznVAs8/edit?usp=sharing</a:t>
            </a:r>
            <a:endParaRPr lang="vi-VN" sz="32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200" u="sng" dirty="0">
              <a:solidFill>
                <a:schemeClr val="accent1"/>
              </a:solidFill>
              <a:latin typeface="Times New Roman" panose="02020603050405020304" pitchFamily="18" charset="0"/>
              <a:cs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37912"/>
            <a:ext cx="10036839" cy="1012227"/>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hóa đơn trong trường hợp xuất hàng hóa dưới các hình thức cho vay, cho mượn hoặc hoàn trả hàng hóa (tt)</a:t>
            </a:r>
          </a:p>
        </p:txBody>
      </p:sp>
    </p:spTree>
    <p:extLst>
      <p:ext uri="{BB962C8B-B14F-4D97-AF65-F5344CB8AC3E}">
        <p14:creationId xmlns:p14="http://schemas.microsoft.com/office/powerpoint/2010/main" val="24853464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1226212"/>
            <a:ext cx="10542071" cy="4714945"/>
          </a:xfrm>
          <a:prstGeom prst="rect">
            <a:avLst/>
          </a:prstGeom>
          <a:noFill/>
        </p:spPr>
        <p:txBody>
          <a:bodyPr wrap="square">
            <a:spAutoFit/>
          </a:bodyPr>
          <a:lstStyle/>
          <a:p>
            <a:pPr marL="339725" algn="just"/>
            <a:r>
              <a:rPr lang="vi-VN" sz="3100" dirty="0">
                <a:effectLst/>
                <a:latin typeface="Times New Roman" panose="02020603050405020304" pitchFamily="18" charset="0"/>
                <a:ea typeface="Times New Roman" panose="02020603050405020304" pitchFamily="18" charset="0"/>
              </a:rPr>
              <a:t>Ngày 15/09/2023, Cục Thuế TP. Hà Nội ban hành Công văn 67051/CTHN-TTHT quy định về hóa đơn đối với sản xuất sản phẩm xuất dùng làm tài sản cố định cho chi nhánh. Theo đó:</a:t>
            </a:r>
          </a:p>
          <a:p>
            <a:pPr marL="914400" marR="0" lvl="0" indent="-457200" algn="just">
              <a:lnSpc>
                <a:spcPct val="107000"/>
              </a:lnSpc>
              <a:spcBef>
                <a:spcPts val="1200"/>
              </a:spcBef>
              <a:spcAft>
                <a:spcPts val="0"/>
              </a:spcAft>
              <a:buFont typeface="Arial" panose="020B0604020202020204" pitchFamily="34" charset="0"/>
              <a:buChar char="•"/>
            </a:pPr>
            <a:r>
              <a:rPr lang="vi-VN" sz="3100" kern="100" dirty="0">
                <a:effectLst/>
                <a:latin typeface="Times New Roman" panose="02020603050405020304" pitchFamily="18" charset="0"/>
                <a:ea typeface="Calibri" panose="020F0502020204030204" pitchFamily="34" charset="0"/>
                <a:cs typeface="Times New Roman" panose="02020603050405020304" pitchFamily="18" charset="0"/>
              </a:rPr>
              <a:t>Trường hợp Công ty tự sản xuất, xây dựng tài sản cố định (tài sản cố định tự làm) để phục vụ sản xuất, kinh doanh hàng hóa, dịch vụ chịu thuế GTGT thì khi hoàn thành, nghiệm thu, bàn giao, cơ sở kinh doanh không phải lập hóa đơn theo quy định tại Khoản 4 Điều 7 Thông tư 219/2013/TT-BTC. </a:t>
            </a:r>
            <a:endParaRPr lang="en-US" sz="3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37912"/>
            <a:ext cx="9827783" cy="1012227"/>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hóa đơn đối với sản xuất sản phẩm xuất dùng làm tài sản cố định cho chi nhánh</a:t>
            </a:r>
          </a:p>
        </p:txBody>
      </p:sp>
    </p:spTree>
    <p:extLst>
      <p:ext uri="{BB962C8B-B14F-4D97-AF65-F5344CB8AC3E}">
        <p14:creationId xmlns:p14="http://schemas.microsoft.com/office/powerpoint/2010/main" val="2996222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1226212"/>
            <a:ext cx="10542071" cy="2619435"/>
          </a:xfrm>
          <a:prstGeom prst="rect">
            <a:avLst/>
          </a:prstGeom>
          <a:noFill/>
        </p:spPr>
        <p:txBody>
          <a:bodyPr wrap="square">
            <a:spAutoFit/>
          </a:bodyPr>
          <a:lstStyle/>
          <a:p>
            <a:pPr marL="914400" marR="0" lvl="0" indent="-457200" algn="just">
              <a:lnSpc>
                <a:spcPct val="107000"/>
              </a:lnSpc>
              <a:spcBef>
                <a:spcPts val="1200"/>
              </a:spcBef>
              <a:spcAft>
                <a:spcPts val="0"/>
              </a:spcAft>
              <a:buFont typeface="Arial" panose="020B0604020202020204" pitchFamily="34" charset="0"/>
              <a:buChar char="•"/>
            </a:pPr>
            <a:r>
              <a:rPr lang="vi-VN" sz="3100" kern="100" dirty="0">
                <a:effectLst/>
                <a:latin typeface="Times New Roman" panose="02020603050405020304" pitchFamily="18" charset="0"/>
                <a:ea typeface="Calibri" panose="020F0502020204030204" pitchFamily="34" charset="0"/>
                <a:cs typeface="Times New Roman" panose="02020603050405020304" pitchFamily="18" charset="0"/>
              </a:rPr>
              <a:t>Trường hợp Công ty thực hiện điều chuyển tài sản giữa các đơn vị thành viên hạch toán phụ thuộc trong tổ chức thì Công ty phải có lệnh điều chuyển tài sản, kèm theo bộ hồ sơ nguồn gốc tài sản và không phải lập hóa đơn theo quy định tại Điều 13 Nghị định 123/2020/NĐ-CP. </a:t>
            </a:r>
            <a:endParaRPr lang="en-US" sz="3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37912"/>
            <a:ext cx="9827783" cy="107325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hóa đơn đối với sản xuất sản phẩm xuất dùng làm tài sản cố định cho chi nhánh (tt)</a:t>
            </a:r>
          </a:p>
        </p:txBody>
      </p:sp>
    </p:spTree>
    <p:extLst>
      <p:ext uri="{BB962C8B-B14F-4D97-AF65-F5344CB8AC3E}">
        <p14:creationId xmlns:p14="http://schemas.microsoft.com/office/powerpoint/2010/main" val="12989649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24964" y="1388398"/>
            <a:ext cx="10542071" cy="3939540"/>
          </a:xfrm>
          <a:prstGeom prst="rect">
            <a:avLst/>
          </a:prstGeom>
          <a:noFill/>
        </p:spPr>
        <p:txBody>
          <a:bodyPr wrap="square">
            <a:spAutoFit/>
          </a:bodyPr>
          <a:lstStyle/>
          <a:p>
            <a:pPr marL="339725" algn="just">
              <a:spcBef>
                <a:spcPts val="3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67051/CTHN-TTHT ngày 15/09/2023 hướng dẫn quy định về hóa đơn đối với sản xuất sản phẩm xuất dùng làm tài sản cố định cho chi nhánh.</a:t>
            </a:r>
          </a:p>
          <a:p>
            <a:pPr marL="339725" algn="just">
              <a:spcBef>
                <a:spcPts val="300"/>
              </a:spcBef>
            </a:pPr>
            <a:endPar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0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000" u="sng" dirty="0">
                <a:solidFill>
                  <a:schemeClr val="accent1"/>
                </a:solidFill>
                <a:latin typeface="Times New Roman" panose="02020603050405020304" pitchFamily="18" charset="0"/>
                <a:cs typeface="Times New Roman" panose="02020603050405020304" pitchFamily="18" charset="0"/>
                <a:hlinkClick r:id="rId4"/>
              </a:rPr>
              <a:t>https://docs.google.com/document/d/1m34jJx_V_L7jmxwpHW3JAWXMOdcRahQ4q3ocW5cId5w/edit?usp=sharing</a:t>
            </a:r>
            <a:endParaRPr lang="vi-VN" sz="30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000" u="sng" dirty="0">
              <a:solidFill>
                <a:schemeClr val="accent1"/>
              </a:solidFill>
              <a:latin typeface="Times New Roman" panose="02020603050405020304" pitchFamily="18" charset="0"/>
              <a:cs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82107" y="187173"/>
            <a:ext cx="9827783" cy="1012227"/>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hóa đơn đối với sản xuất sản phẩm xuất dùng làm tài sản cố định cho chi nhánh (tt)</a:t>
            </a:r>
          </a:p>
        </p:txBody>
      </p:sp>
    </p:spTree>
    <p:extLst>
      <p:ext uri="{BB962C8B-B14F-4D97-AF65-F5344CB8AC3E}">
        <p14:creationId xmlns:p14="http://schemas.microsoft.com/office/powerpoint/2010/main" val="30797362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1366897"/>
            <a:ext cx="10542071" cy="3785652"/>
          </a:xfrm>
          <a:prstGeom prst="rect">
            <a:avLst/>
          </a:prstGeom>
          <a:noFill/>
        </p:spPr>
        <p:txBody>
          <a:bodyPr wrap="square">
            <a:spAutoFit/>
          </a:bodyPr>
          <a:lstStyle/>
          <a:p>
            <a:pPr marL="339725" algn="just"/>
            <a:r>
              <a:rPr lang="vi-VN" sz="3200" dirty="0">
                <a:effectLst/>
                <a:latin typeface="Times New Roman" panose="02020603050405020304" pitchFamily="18" charset="0"/>
                <a:ea typeface="Times New Roman" panose="02020603050405020304" pitchFamily="18" charset="0"/>
              </a:rPr>
              <a:t>Ngày 27/10/2023, Cục thuế TP. Hà Nội ban hành Công văn số 76785/CTHN-TTHT về Chính sách Thuế đối với tài sản điều chuyển khi tách Công ty. Theo đó: </a:t>
            </a:r>
          </a:p>
          <a:p>
            <a:pPr marL="339725" algn="just"/>
            <a:endParaRPr lang="vi-VN" sz="1600" dirty="0">
              <a:effectLst/>
              <a:latin typeface="Times New Roman" panose="02020603050405020304" pitchFamily="18" charset="0"/>
              <a:ea typeface="Times New Roman" panose="02020603050405020304" pitchFamily="18" charset="0"/>
            </a:endParaRPr>
          </a:p>
          <a:p>
            <a:pPr marL="339725" algn="just"/>
            <a:r>
              <a:rPr lang="vi-VN" sz="3200" dirty="0">
                <a:effectLst/>
                <a:latin typeface="Times New Roman" panose="02020603050405020304" pitchFamily="18" charset="0"/>
                <a:ea typeface="Times New Roman" panose="02020603050405020304" pitchFamily="18" charset="0"/>
              </a:rPr>
              <a:t>Trường hợp Công ty thực hiện tách thành 03- công ty cổ phần: Công ty CP có trụ sở Hà Nội, Công ty CP tại Bắc Giang, Công ty CP tại Thái Nguyên theo đúng quy định của pháp luật về chia tách doanh nghiệp thì:</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30512"/>
            <a:ext cx="9827783" cy="1189004"/>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Chính sách Thuế đối với tài sản điều chuyển khi tách Công ty</a:t>
            </a:r>
          </a:p>
        </p:txBody>
      </p:sp>
    </p:spTree>
    <p:extLst>
      <p:ext uri="{BB962C8B-B14F-4D97-AF65-F5344CB8AC3E}">
        <p14:creationId xmlns:p14="http://schemas.microsoft.com/office/powerpoint/2010/main" val="736582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24964" y="986830"/>
            <a:ext cx="10542071" cy="5170646"/>
          </a:xfrm>
          <a:prstGeom prst="rect">
            <a:avLst/>
          </a:prstGeom>
          <a:noFill/>
        </p:spPr>
        <p:txBody>
          <a:bodyPr wrap="square">
            <a:spAutoFit/>
          </a:bodyPr>
          <a:lstStyle/>
          <a:p>
            <a:pPr marL="566738" algn="just"/>
            <a:r>
              <a:rPr lang="vi-VN" sz="3200" dirty="0">
                <a:effectLst/>
                <a:latin typeface="Times New Roman" panose="02020603050405020304" pitchFamily="18" charset="0"/>
                <a:ea typeface="Times New Roman" panose="02020603050405020304" pitchFamily="18" charset="0"/>
              </a:rPr>
              <a:t>Ngày 23/10/2023, Tổng cục Thuế đã ban hành Công văn 4666/TCT-CS giải đáp chính sách thuế liên quan đến việc xác định tỷ giá nộp thuế nhà thầu, theo đó:</a:t>
            </a:r>
            <a:endParaRPr lang="vi-VN" sz="3200" dirty="0">
              <a:latin typeface="Times New Roman" panose="02020603050405020304" pitchFamily="18" charset="0"/>
              <a:ea typeface="Times New Roman" panose="02020603050405020304" pitchFamily="18" charset="0"/>
            </a:endParaRPr>
          </a:p>
          <a:p>
            <a:pPr marL="566738" indent="-566738" algn="just">
              <a:spcBef>
                <a:spcPts val="1200"/>
              </a:spcBef>
            </a:pPr>
            <a:r>
              <a:rPr lang="vi-VN" sz="3200" dirty="0">
                <a:latin typeface="Times New Roman" panose="02020603050405020304" pitchFamily="18" charset="0"/>
                <a:ea typeface="Times New Roman" panose="02020603050405020304" pitchFamily="18" charset="0"/>
              </a:rPr>
              <a:t>	</a:t>
            </a:r>
            <a:r>
              <a:rPr lang="vi-VN" sz="3200" dirty="0">
                <a:effectLst/>
                <a:latin typeface="Times New Roman" panose="02020603050405020304" pitchFamily="18" charset="0"/>
                <a:ea typeface="Times New Roman" panose="02020603050405020304" pitchFamily="18" charset="0"/>
              </a:rPr>
              <a:t>Căn cứ quy định tại điểm 13 khoản 1 Điều 69 Thông tư số 200/2014/TT-BTC (được sửa đổi bởi khoản 3 Điều 1 Thông tư số 53/2016/TT-BTC), cho mục đích ghi sổ kế toán, lập và trình bày báo cáo tài chính thì doanh nghiệp cần xác định trường hợp nộp thay thuế cho nhà thầu nước ngoài là giá trị hợp đồng đã bao gồm thuế hay chưa để xác định tỷ giá hạch toán cho phù hợp:</a:t>
            </a:r>
            <a:endParaRPr lang="vi-VN" sz="32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79910" y="95206"/>
            <a:ext cx="10348474" cy="735982"/>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Xác định tỷ giá tính thuế nhà thầu</a:t>
            </a:r>
          </a:p>
        </p:txBody>
      </p:sp>
    </p:spTree>
    <p:extLst>
      <p:ext uri="{BB962C8B-B14F-4D97-AF65-F5344CB8AC3E}">
        <p14:creationId xmlns:p14="http://schemas.microsoft.com/office/powerpoint/2010/main" val="6456018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1366897"/>
            <a:ext cx="10542071" cy="3046988"/>
          </a:xfrm>
          <a:prstGeom prst="rect">
            <a:avLst/>
          </a:prstGeom>
          <a:noFill/>
        </p:spPr>
        <p:txBody>
          <a:bodyPr wrap="square">
            <a:spAutoFit/>
          </a:bodyPr>
          <a:lstStyle/>
          <a:p>
            <a:pPr marL="796925" indent="-457200" algn="just">
              <a:buFont typeface="Arial" panose="020B0604020202020204" pitchFamily="34" charset="0"/>
              <a:buChar char="•"/>
            </a:pPr>
            <a:r>
              <a:rPr lang="vi-VN" sz="3200" dirty="0">
                <a:effectLst/>
                <a:latin typeface="Times New Roman" panose="02020603050405020304" pitchFamily="18" charset="0"/>
                <a:ea typeface="Times New Roman" panose="02020603050405020304" pitchFamily="18" charset="0"/>
              </a:rPr>
              <a:t>Đối với kê khai, nộp thuế GTGT: Trường hợp điều chuyển tài sản giữa các đơn vị thành viên hạch toán phụ thuộc trong cơ sở kinh doanh; tài sản điều chuyển khi tách doanh nghiệp thì cơ sở kinh doanh có tài sản điều chuyển phải có lệnh điều chuyển tài sản, kèm theo bộ hồ sơ nguồn gốc tài sản và không phải xuất hóa đơn.</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30512"/>
            <a:ext cx="9827783" cy="1189004"/>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Chính sách Thuế đối với tài sản điều chuyển khi tách Công ty (tt)</a:t>
            </a:r>
          </a:p>
        </p:txBody>
      </p:sp>
    </p:spTree>
    <p:extLst>
      <p:ext uri="{BB962C8B-B14F-4D97-AF65-F5344CB8AC3E}">
        <p14:creationId xmlns:p14="http://schemas.microsoft.com/office/powerpoint/2010/main" val="2492899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7" y="1273219"/>
            <a:ext cx="10542071" cy="4893647"/>
          </a:xfrm>
          <a:prstGeom prst="rect">
            <a:avLst/>
          </a:prstGeom>
          <a:noFill/>
        </p:spPr>
        <p:txBody>
          <a:bodyPr wrap="square">
            <a:spAutoFit/>
          </a:bodyPr>
          <a:lstStyle/>
          <a:p>
            <a:pPr marL="796925" indent="-457200" algn="just">
              <a:buFont typeface="Arial" panose="020B0604020202020204" pitchFamily="34" charset="0"/>
              <a:buChar char="•"/>
            </a:pPr>
            <a:r>
              <a:rPr lang="vi-VN" sz="2800" dirty="0">
                <a:effectLst/>
                <a:latin typeface="Times New Roman" panose="02020603050405020304" pitchFamily="18" charset="0"/>
                <a:ea typeface="Times New Roman" panose="02020603050405020304" pitchFamily="18" charset="0"/>
              </a:rPr>
              <a:t>Trường hợp tài sản điều chuyển giữa các đơn vị hạch toán độc lập hoặc giữa các đơn vị thành viên có tư cách pháp nhân đầy đủ trong cùng một tổ chức, cá nhân thì tổ chức, cá nhân: nếu tài sản cố định đang sử dụng, đã thực hiện trích khấu hao khi điều chuyển theo giá trị ghi trên sổ sách kế toán giữa cơ sở kinh doanh và các đơn vị thành viên do một cơ sở kinh doanh sỡ hữu 100% vốn để phục vụ cho hoạt động sản xuất, kinh doanh hàng hóa, dịch vụ chịu thuế GTGT thì không phải lập hóa đơn và kê khai, nộp thuế GTGT; nếu điều chuyển cho cơ sở sản xuất kinh doanh hàng hóa, dịch vụ không chịu thuế GTGT thì phải lập hóa đơn GTGT, kê khai, nộp thuế GTGT theo quy định</a:t>
            </a:r>
            <a:r>
              <a:rPr lang="vi-VN" sz="3200" dirty="0">
                <a:effectLst/>
                <a:latin typeface="Times New Roman" panose="02020603050405020304" pitchFamily="18" charset="0"/>
                <a:ea typeface="Times New Roman" panose="02020603050405020304" pitchFamily="18" charset="0"/>
              </a:rPr>
              <a:t>.</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30512"/>
            <a:ext cx="9827783" cy="1189004"/>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Chính sách Thuế đối với tài sản điều chuyển khi tách Công ty (tt)</a:t>
            </a:r>
          </a:p>
        </p:txBody>
      </p:sp>
    </p:spTree>
    <p:extLst>
      <p:ext uri="{BB962C8B-B14F-4D97-AF65-F5344CB8AC3E}">
        <p14:creationId xmlns:p14="http://schemas.microsoft.com/office/powerpoint/2010/main" val="38689075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24964" y="1700917"/>
            <a:ext cx="10542071" cy="3908762"/>
          </a:xfrm>
          <a:prstGeom prst="rect">
            <a:avLst/>
          </a:prstGeom>
          <a:noFill/>
        </p:spPr>
        <p:txBody>
          <a:bodyPr wrap="square">
            <a:spAutoFit/>
          </a:bodyPr>
          <a:lstStyle/>
          <a:p>
            <a:pPr marL="339725" algn="just">
              <a:spcBef>
                <a:spcPts val="3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số 76785/CTHN-TTHT ngày 27/10/2023 của Cục thuế TP. Hà Nội về Chính sách Thuế đối với tài sản điều chuyển khi tách Công ty.</a:t>
            </a:r>
          </a:p>
          <a:p>
            <a:pPr marL="339725" algn="just">
              <a:spcBef>
                <a:spcPts val="300"/>
              </a:spcBef>
            </a:pPr>
            <a:endParaRPr lang="en-US"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hlinkClick r:id="rId4"/>
              </a:rPr>
              <a:t>https://docs.google.com/document/d/19AnU1G_7BvoqjLzBzlMDMzeXfp0xPbSYthvAY5uvHH8/edit?usp=sharing</a:t>
            </a:r>
            <a:endParaRPr lang="vi-VN" sz="32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000" u="sng" dirty="0">
              <a:solidFill>
                <a:schemeClr val="accent1"/>
              </a:solidFill>
              <a:latin typeface="Times New Roman" panose="02020603050405020304" pitchFamily="18" charset="0"/>
              <a:cs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82107" y="249609"/>
            <a:ext cx="9827783" cy="125510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Chính sách Thuế đối với tài sản điều chuyển khi tách Công ty (tt)</a:t>
            </a:r>
          </a:p>
        </p:txBody>
      </p:sp>
    </p:spTree>
    <p:extLst>
      <p:ext uri="{BB962C8B-B14F-4D97-AF65-F5344CB8AC3E}">
        <p14:creationId xmlns:p14="http://schemas.microsoft.com/office/powerpoint/2010/main" val="34286200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24964" y="1707063"/>
            <a:ext cx="10542071" cy="2062103"/>
          </a:xfrm>
          <a:prstGeom prst="rect">
            <a:avLst/>
          </a:prstGeom>
          <a:noFill/>
        </p:spPr>
        <p:txBody>
          <a:bodyPr wrap="square">
            <a:spAutoFit/>
          </a:bodyPr>
          <a:lstStyle/>
          <a:p>
            <a:pPr marL="339725" algn="just"/>
            <a:r>
              <a:rPr lang="vi-VN" sz="3200" dirty="0">
                <a:effectLst/>
                <a:latin typeface="Times New Roman" panose="02020603050405020304" pitchFamily="18" charset="0"/>
                <a:ea typeface="Times New Roman" panose="02020603050405020304" pitchFamily="18" charset="0"/>
              </a:rPr>
              <a:t>Ngày 06/09/2023, Chính phủ ban hành Nghị định số 67/2023/NĐ-CP Quy định về bảo hiểm bắt buộc của chủ xe, bảo hiểm cháy nổ bắt buộc, bảo hiểm bắt buộc trong hoạt động đầu tư xây dựng. Theo đó: </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82107" y="95205"/>
            <a:ext cx="9827783" cy="1569659"/>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8</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bảo hiểm bắt buộc của chủ xe, bảo hiểm cháy nổ bắt buộc, bảo hiểm bắt buộc trong hoạt động đầu tư xây dựng</a:t>
            </a:r>
          </a:p>
          <a:p>
            <a:pPr algn="ctr"/>
            <a:endPar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29038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24964" y="1707063"/>
            <a:ext cx="10542071" cy="2554545"/>
          </a:xfrm>
          <a:prstGeom prst="rect">
            <a:avLst/>
          </a:prstGeom>
          <a:noFill/>
        </p:spPr>
        <p:txBody>
          <a:bodyPr wrap="square">
            <a:spAutoFit/>
          </a:bodyPr>
          <a:lstStyle/>
          <a:p>
            <a:pPr marL="796925" indent="-457200" algn="just">
              <a:buFont typeface="Arial" panose="020B0604020202020204" pitchFamily="34" charset="0"/>
              <a:buChar char="•"/>
            </a:pPr>
            <a:r>
              <a:rPr lang="vi-VN" sz="3200" dirty="0">
                <a:effectLst/>
                <a:latin typeface="Times New Roman" panose="02020603050405020304" pitchFamily="18" charset="0"/>
                <a:ea typeface="Times New Roman" panose="02020603050405020304" pitchFamily="18" charset="0"/>
              </a:rPr>
              <a:t>Nghị định này bổ sung, thống nhất quy định về tăng, giảm tối đa 25% phí bảo hiểm đối với bảo hiểm cháy, nổ bắt buộc, bảo hiểm bắt buộc trong hoạt động đầu tư, xây dựng. </a:t>
            </a:r>
          </a:p>
          <a:p>
            <a:pPr marL="796925" indent="-457200" algn="just">
              <a:buFont typeface="Arial" panose="020B0604020202020204" pitchFamily="34" charset="0"/>
              <a:buChar char="•"/>
            </a:pPr>
            <a:endParaRPr lang="vi-VN" sz="3200" dirty="0">
              <a:effectLst/>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82107" y="95205"/>
            <a:ext cx="9827783" cy="1569659"/>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8</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bảo hiểm bắt buộc của chủ xe, bảo hiểm cháy nổ bắt buộc, bảo hiểm bắt buộc trong hoạt động đầu tư xây dựng (tt)</a:t>
            </a:r>
          </a:p>
          <a:p>
            <a:pPr algn="ctr"/>
            <a:endPar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00881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24964" y="1707063"/>
            <a:ext cx="10542071" cy="4955203"/>
          </a:xfrm>
          <a:prstGeom prst="rect">
            <a:avLst/>
          </a:prstGeom>
          <a:noFill/>
        </p:spPr>
        <p:txBody>
          <a:bodyPr wrap="square">
            <a:spAutoFit/>
          </a:bodyPr>
          <a:lstStyle/>
          <a:p>
            <a:pPr marL="796925" indent="-457200" algn="just">
              <a:buFont typeface="Arial" panose="020B0604020202020204" pitchFamily="34" charset="0"/>
              <a:buChar char="•"/>
            </a:pPr>
            <a:r>
              <a:rPr lang="vi-VN" sz="2800" dirty="0">
                <a:effectLst/>
                <a:latin typeface="Times New Roman" panose="02020603050405020304" pitchFamily="18" charset="0"/>
                <a:ea typeface="Times New Roman" panose="02020603050405020304" pitchFamily="18" charset="0"/>
              </a:rPr>
              <a:t>Ngoài ra, Nghị định cũng đưa ra các quy định cụ thể về hồ sơ bồi thường bảo hiểm bắt buộc trách nhiệm dân sự của chủ xe (xe máy, xe ô tô), mức phí bảo hiểm của từng loại xe cơ giới, thu hẹp lại phạm vi bảo hiểm đối với một số trường hợp cụ thể như xe hết niên hạn sử dụng, thời hạn bảo hiểm bắt buộc, trách nhiệm bảo hiểm đối với thiệt hại về tài sản do xe cơ giới gây ra. Nghị định cũng đưa ra quy định cụ thể đối với hồ sơ giải quyết bồi thường bảo hiểm, nội dung giấy chứng nhận bảo hiểm, đồng thời mở rộng nội dung chi hỗ trợ nhân đạo đối với một số trường hợp “không thuộc phạm vi bảo hiểm”.</a:t>
            </a:r>
            <a:r>
              <a:rPr lang="vi-VN" sz="3200" dirty="0">
                <a:effectLst/>
                <a:latin typeface="Times New Roman" panose="02020603050405020304" pitchFamily="18" charset="0"/>
                <a:ea typeface="Times New Roman" panose="02020603050405020304" pitchFamily="18" charset="0"/>
              </a:rPr>
              <a:t> </a:t>
            </a:r>
          </a:p>
          <a:p>
            <a:pPr marL="796925" indent="-457200" algn="just">
              <a:buFont typeface="Arial" panose="020B0604020202020204" pitchFamily="34" charset="0"/>
              <a:buChar char="•"/>
            </a:pPr>
            <a:endParaRPr lang="vi-VN" sz="3200" dirty="0">
              <a:effectLst/>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82107" y="95205"/>
            <a:ext cx="9827783" cy="1569659"/>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8</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bảo hiểm bắt buộc của chủ xe, bảo hiểm cháy nổ bắt buộc, bảo hiểm bắt buộc trong hoạt động đầu tư xây dựng (tt)</a:t>
            </a:r>
          </a:p>
          <a:p>
            <a:pPr algn="ctr"/>
            <a:endPar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29515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24964" y="1700917"/>
            <a:ext cx="10542071" cy="4939814"/>
          </a:xfrm>
          <a:prstGeom prst="rect">
            <a:avLst/>
          </a:prstGeom>
          <a:noFill/>
        </p:spPr>
        <p:txBody>
          <a:bodyPr wrap="square">
            <a:spAutoFit/>
          </a:bodyPr>
          <a:lstStyle/>
          <a:p>
            <a:pPr marL="339725" algn="just">
              <a:spcBef>
                <a:spcPts val="3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Nghị định số 67/2023/NĐ-CP Quy định về bảo hiểm bắt buộc của chủ xe, bảo hiểm cháy nổ bắt buộc, bảo hiểm bắt buộc trong hoạt động đầu tư xây dựng.</a:t>
            </a:r>
          </a:p>
          <a:p>
            <a:pPr marL="339725" algn="just">
              <a:spcBef>
                <a:spcPts val="300"/>
              </a:spcBef>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Nghị định này có hiệu lực từ 06/09/2023.</a:t>
            </a:r>
          </a:p>
          <a:p>
            <a:pPr marL="339725" algn="just">
              <a:spcBef>
                <a:spcPts val="300"/>
              </a:spcBef>
            </a:pPr>
            <a:endParaRPr lang="en-US"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000" u="sng" dirty="0">
                <a:solidFill>
                  <a:schemeClr val="accent1"/>
                </a:solidFill>
                <a:latin typeface="Times New Roman" panose="02020603050405020304" pitchFamily="18" charset="0"/>
                <a:cs typeface="Times New Roman" panose="02020603050405020304" pitchFamily="18" charset="0"/>
                <a:hlinkClick r:id="rId4"/>
              </a:rPr>
              <a:t>https://docs.google.com/document/d/19qeLbeaIDA9hE8zu8QhRaiWavOrv0kWzfFufdr8B7hY/edit?usp=sharing</a:t>
            </a:r>
            <a:endParaRPr lang="vi-VN" sz="30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0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000" u="sng" dirty="0">
              <a:solidFill>
                <a:schemeClr val="accent1"/>
              </a:solidFill>
              <a:latin typeface="Times New Roman" panose="02020603050405020304" pitchFamily="18" charset="0"/>
              <a:cs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56152" y="114912"/>
            <a:ext cx="9827783" cy="147082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8</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Quy định về bảo hiểm bắt buộc của chủ xe, bảo hiểm cháy nổ bắt buộc, bảo hiểm bắt buộc trong hoạt động đầu tư xây dựng (tt)</a:t>
            </a:r>
          </a:p>
        </p:txBody>
      </p:sp>
    </p:spTree>
    <p:extLst>
      <p:ext uri="{BB962C8B-B14F-4D97-AF65-F5344CB8AC3E}">
        <p14:creationId xmlns:p14="http://schemas.microsoft.com/office/powerpoint/2010/main" val="28030911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47133" y="253155"/>
            <a:ext cx="11150600" cy="2806987"/>
          </a:xfrm>
          <a:prstGeom prst="rect">
            <a:avLst/>
          </a:prstGeom>
          <a:noFill/>
        </p:spPr>
        <p:txBody>
          <a:bodyPr wrap="square" lIns="91440" tIns="45720" rIns="91440" bIns="45720">
            <a:spAutoFit/>
          </a:bodyPr>
          <a:lstStyle/>
          <a:p>
            <a:pPr algn="ctr">
              <a:lnSpc>
                <a:spcPct val="150000"/>
              </a:lnSpc>
            </a:pP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Liên</a:t>
            </a:r>
            <a:r>
              <a:rPr lang="en-US"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hệ</a:t>
            </a:r>
            <a:r>
              <a:rPr lang="en-US"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với</a:t>
            </a:r>
            <a:r>
              <a:rPr lang="en-US"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chúng</a:t>
            </a:r>
            <a:r>
              <a:rPr lang="en-US"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tôi:</a:t>
            </a:r>
            <a:b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b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CÔNG TY TNHH KIỂM TOÁN VIỆT TÍN</a:t>
            </a:r>
            <a:b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b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Lầu 7, Tòa nhà ACB Tower, 444A - 446 Cách Mạng Tháng 8, Phường 11, Quận 3, TP. Hồ Chí Minh</a:t>
            </a:r>
            <a:b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b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Tel : 028 3990 6959 </a:t>
            </a:r>
            <a:endParaRPr lang="en-US"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endParaRPr>
          </a:p>
          <a:p>
            <a:pPr algn="ctr">
              <a:lnSpc>
                <a:spcPct val="150000"/>
              </a:lnSpc>
            </a:pP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Fax: 028 3990 6958</a:t>
            </a:r>
          </a:p>
          <a:p>
            <a:pPr algn="ctr">
              <a:lnSpc>
                <a:spcPct val="150000"/>
              </a:lnSpc>
            </a:pP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Email: </a:t>
            </a:r>
            <a:r>
              <a:rPr lang="vi-VN" sz="2000" b="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info@vtac.com.vn</a:t>
            </a:r>
            <a:endParaRPr lang="en-US" sz="2000" b="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endParaRPr>
          </a:p>
        </p:txBody>
      </p:sp>
      <p:graphicFrame>
        <p:nvGraphicFramePr>
          <p:cNvPr id="13" name="Table 12"/>
          <p:cNvGraphicFramePr>
            <a:graphicFrameLocks noGrp="1"/>
          </p:cNvGraphicFramePr>
          <p:nvPr>
            <p:extLst>
              <p:ext uri="{D42A27DB-BD31-4B8C-83A1-F6EECF244321}">
                <p14:modId xmlns:p14="http://schemas.microsoft.com/office/powerpoint/2010/main" val="4054353426"/>
              </p:ext>
            </p:extLst>
          </p:nvPr>
        </p:nvGraphicFramePr>
        <p:xfrm>
          <a:off x="1524000" y="3169086"/>
          <a:ext cx="10206525" cy="2878629"/>
        </p:xfrm>
        <a:graphic>
          <a:graphicData uri="http://schemas.openxmlformats.org/drawingml/2006/table">
            <a:tbl>
              <a:tblPr firstRow="1" bandRow="1">
                <a:tableStyleId>{5C22544A-7EE6-4342-B048-85BDC9FD1C3A}</a:tableStyleId>
              </a:tblPr>
              <a:tblGrid>
                <a:gridCol w="5655240">
                  <a:extLst>
                    <a:ext uri="{9D8B030D-6E8A-4147-A177-3AD203B41FA5}">
                      <a16:colId xmlns:a16="http://schemas.microsoft.com/office/drawing/2014/main" val="20000"/>
                    </a:ext>
                  </a:extLst>
                </a:gridCol>
                <a:gridCol w="4551285">
                  <a:extLst>
                    <a:ext uri="{9D8B030D-6E8A-4147-A177-3AD203B41FA5}">
                      <a16:colId xmlns:a16="http://schemas.microsoft.com/office/drawing/2014/main" val="20001"/>
                    </a:ext>
                  </a:extLst>
                </a:gridCol>
              </a:tblGrid>
              <a:tr h="2878629">
                <a:tc>
                  <a:txBody>
                    <a:bodyPr/>
                    <a:lstStyle/>
                    <a:p>
                      <a:pPr>
                        <a:lnSpc>
                          <a:spcPct val="150000"/>
                        </a:lnSpc>
                      </a:pP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ÔNG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VÕ VĂN VÂN</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Chủ</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tị</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ch</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Hội</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đồng</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thành</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viên</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Tổng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Giám</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đốc</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Tel: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0283 9906 959</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(ext: 101)</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Fax: 0283 9906 958</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Mobile: +084 906 893 984</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Email: </a:t>
                      </a:r>
                      <a:r>
                        <a:rPr lang="en-US" sz="2000" b="1" i="0" kern="1200" dirty="0">
                          <a:solidFill>
                            <a:srgbClr val="F49100"/>
                          </a:solidFill>
                          <a:effectLst/>
                          <a:latin typeface="Times New Roman" panose="02020603050405020304" pitchFamily="18" charset="0"/>
                          <a:ea typeface="+mn-ea"/>
                          <a:cs typeface="Times New Roman" panose="02020603050405020304" pitchFamily="18" charset="0"/>
                          <a:hlinkClick r:id="rId2">
                            <a:extLst>
                              <a:ext uri="{A12FA001-AC4F-418D-AE19-62706E023703}">
                                <ahyp:hlinkClr xmlns:ahyp="http://schemas.microsoft.com/office/drawing/2018/hyperlinkcolor" val="tx"/>
                              </a:ext>
                            </a:extLst>
                          </a:hlinkClick>
                        </a:rPr>
                        <a:t>vanvv@vtac.com.vn</a:t>
                      </a:r>
                      <a:endParaRPr lang="en-US" sz="2000" b="1" i="0" kern="1200" dirty="0">
                        <a:solidFill>
                          <a:srgbClr val="F49100"/>
                        </a:solidFill>
                        <a:effectLst/>
                        <a:latin typeface="Times New Roman" panose="02020603050405020304" pitchFamily="18" charset="0"/>
                        <a:ea typeface="+mn-ea"/>
                        <a:cs typeface="Times New Roman" panose="02020603050405020304" pitchFamily="18" charset="0"/>
                      </a:endParaRPr>
                    </a:p>
                  </a:txBody>
                  <a:tcPr>
                    <a:noFill/>
                  </a:tcPr>
                </a:tc>
                <a:tc>
                  <a:txBody>
                    <a:bodyPr/>
                    <a:lstStyle/>
                    <a:p>
                      <a:pPr>
                        <a:lnSpc>
                          <a:spcPct val="150000"/>
                        </a:lnSpc>
                      </a:pP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BÀ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LÊ THỊ THU THẢO</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Giám đốc Kiểm toán</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Tel:  0</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2</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83</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9906</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959 (ext:107)</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Fax: 0</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2</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83</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9906</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958</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Mobile: +084</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64</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014</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338</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Email: </a:t>
                      </a:r>
                      <a:r>
                        <a:rPr lang="vi-VN" sz="2000" b="1" i="0" kern="1200" dirty="0">
                          <a:solidFill>
                            <a:srgbClr val="F49100"/>
                          </a:solidFill>
                          <a:effectLst/>
                          <a:latin typeface="Times New Roman" panose="02020603050405020304" pitchFamily="18" charset="0"/>
                          <a:ea typeface="+mn-ea"/>
                          <a:cs typeface="Times New Roman" panose="02020603050405020304" pitchFamily="18" charset="0"/>
                          <a:hlinkClick r:id="rId3">
                            <a:extLst>
                              <a:ext uri="{A12FA001-AC4F-418D-AE19-62706E023703}">
                                <ahyp:hlinkClr xmlns:ahyp="http://schemas.microsoft.com/office/drawing/2018/hyperlinkcolor" val="tx"/>
                              </a:ext>
                            </a:extLst>
                          </a:hlinkClick>
                        </a:rPr>
                        <a:t>thaoltt@</a:t>
                      </a:r>
                      <a:r>
                        <a:rPr lang="en-US" sz="2000" b="1" i="0" kern="1200" dirty="0">
                          <a:solidFill>
                            <a:srgbClr val="F49100"/>
                          </a:solidFill>
                          <a:effectLst/>
                          <a:latin typeface="Times New Roman" panose="02020603050405020304" pitchFamily="18" charset="0"/>
                          <a:ea typeface="+mn-ea"/>
                          <a:cs typeface="Times New Roman" panose="02020603050405020304" pitchFamily="18" charset="0"/>
                          <a:hlinkClick r:id="rId3">
                            <a:extLst>
                              <a:ext uri="{A12FA001-AC4F-418D-AE19-62706E023703}">
                                <ahyp:hlinkClr xmlns:ahyp="http://schemas.microsoft.com/office/drawing/2018/hyperlinkcolor" val="tx"/>
                              </a:ext>
                            </a:extLst>
                          </a:hlinkClick>
                        </a:rPr>
                        <a:t>vtac.com.vn</a:t>
                      </a:r>
                      <a:endParaRPr lang="en-US" sz="2000" b="1" i="0" kern="1200" dirty="0">
                        <a:solidFill>
                          <a:srgbClr val="F49100"/>
                        </a:solidFill>
                        <a:effectLst/>
                        <a:latin typeface="Times New Roman" panose="02020603050405020304" pitchFamily="18" charset="0"/>
                        <a:ea typeface="+mn-ea"/>
                        <a:cs typeface="Times New Roman" panose="02020603050405020304" pitchFamily="18" charset="0"/>
                      </a:endParaRPr>
                    </a:p>
                  </a:txBody>
                  <a:tcPr>
                    <a:noFill/>
                  </a:tcPr>
                </a:tc>
                <a:extLst>
                  <a:ext uri="{0D108BD9-81ED-4DB2-BD59-A6C34878D82A}">
                    <a16:rowId xmlns:a16="http://schemas.microsoft.com/office/drawing/2014/main" val="10000"/>
                  </a:ext>
                </a:extLst>
              </a:tr>
            </a:tbl>
          </a:graphicData>
        </a:graphic>
      </p:graphicFrame>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0127" y="6369233"/>
            <a:ext cx="1572434" cy="449676"/>
          </a:xfrm>
          <a:prstGeom prst="rect">
            <a:avLst/>
          </a:prstGeom>
        </p:spPr>
      </p:pic>
      <p:sp>
        <p:nvSpPr>
          <p:cNvPr id="8" name="Footer Placeholder 4">
            <a:extLst>
              <a:ext uri="{FF2B5EF4-FFF2-40B4-BE49-F238E27FC236}">
                <a16:creationId xmlns:a16="http://schemas.microsoft.com/office/drawing/2014/main" id="{52456086-8919-4903-82F4-3F68D7C87E67}"/>
              </a:ext>
            </a:extLst>
          </p:cNvPr>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Tree>
    <p:extLst>
      <p:ext uri="{BB962C8B-B14F-4D97-AF65-F5344CB8AC3E}">
        <p14:creationId xmlns:p14="http://schemas.microsoft.com/office/powerpoint/2010/main" val="1166080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740781" y="1119336"/>
            <a:ext cx="10714620" cy="5016758"/>
          </a:xfrm>
          <a:prstGeom prst="rect">
            <a:avLst/>
          </a:prstGeom>
          <a:noFill/>
        </p:spPr>
        <p:txBody>
          <a:bodyPr wrap="square">
            <a:spAutoFit/>
          </a:bodyPr>
          <a:lstStyle/>
          <a:p>
            <a:pPr marL="914400" indent="-574675" algn="just"/>
            <a:r>
              <a:rPr lang="vi-VN" sz="3200" dirty="0">
                <a:latin typeface="Times New Roman" panose="02020603050405020304" pitchFamily="18" charset="0"/>
                <a:ea typeface="Times New Roman" panose="02020603050405020304" pitchFamily="18" charset="0"/>
              </a:rPr>
              <a:t>•	Đối với trường hợp mà theo hợp đồng thuế nhà thầu nước ngoài là khoản nợ phải thu của doanh nghiệp tại Việt Nam thì tỷ giá giao dịch thực tế là tỷ giá mua của ngân hàng thương mại nơi doanh nghiệp chỉ định khách hàng thanh toán tại thời điểm giao dịch; </a:t>
            </a:r>
          </a:p>
          <a:p>
            <a:pPr marL="914400" indent="-574675" algn="just">
              <a:buFont typeface="Arial" panose="020B0604020202020204" pitchFamily="34" charset="0"/>
              <a:buChar char="•"/>
            </a:pPr>
            <a:r>
              <a:rPr lang="vi-VN" sz="3200" dirty="0">
                <a:latin typeface="Times New Roman" panose="02020603050405020304" pitchFamily="18" charset="0"/>
                <a:ea typeface="Times New Roman" panose="02020603050405020304" pitchFamily="18" charset="0"/>
              </a:rPr>
              <a:t>Đối với trường hợp mà theo hợp đồng thuế nhà thầu nước ngoài được tính vào giá trị tài sản hoặc các khoản chi phí mua từ nhà thầu nước ngoài mà chưa thanh toán ngay thì tỷ giá giao dịch thực tế là tỷ giá bán của ngân hàng thương mại nơi DN dự kiến giao dịch tại thời điểm giao dịch;</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03060" y="94574"/>
            <a:ext cx="10348474" cy="75037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Xác định tỷ giá tính thuế nhà thầu (tt)</a:t>
            </a:r>
          </a:p>
        </p:txBody>
      </p:sp>
    </p:spTree>
    <p:extLst>
      <p:ext uri="{BB962C8B-B14F-4D97-AF65-F5344CB8AC3E}">
        <p14:creationId xmlns:p14="http://schemas.microsoft.com/office/powerpoint/2010/main" val="3413394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740781" y="1119336"/>
            <a:ext cx="10714620" cy="4278094"/>
          </a:xfrm>
          <a:prstGeom prst="rect">
            <a:avLst/>
          </a:prstGeom>
          <a:noFill/>
        </p:spPr>
        <p:txBody>
          <a:bodyPr wrap="square">
            <a:spAutoFit/>
          </a:bodyPr>
          <a:lstStyle/>
          <a:p>
            <a:pPr marL="914400" indent="-574675" algn="just"/>
            <a:r>
              <a:rPr lang="vi-VN" sz="3200" dirty="0">
                <a:latin typeface="Times New Roman" panose="02020603050405020304" pitchFamily="18" charset="0"/>
                <a:ea typeface="Times New Roman" panose="02020603050405020304" pitchFamily="18" charset="0"/>
              </a:rPr>
              <a:t>•	Đối với trường hợp mà theo hợp đồng thuế nhà thầu nước ngoài được tính vào giá trị tài sản hoặc các khoản chi phí mua từ nhà thầu nước ngoài được thanh toán ngay bằng ngoại tệ thì tỷ giá giao dịch thực tế là tỷ giá mua của ngân hàng thương mại nơi doanh nghiệp thực hiện thanh toán.</a:t>
            </a:r>
          </a:p>
          <a:p>
            <a:pPr marL="914400" indent="-574675" algn="just"/>
            <a:endParaRPr lang="vi-VN" sz="1600" dirty="0">
              <a:latin typeface="Times New Roman" panose="02020603050405020304" pitchFamily="18" charset="0"/>
              <a:ea typeface="Times New Roman" panose="02020603050405020304" pitchFamily="18" charset="0"/>
            </a:endParaRPr>
          </a:p>
          <a:p>
            <a:pPr marL="914400" indent="57150" algn="just"/>
            <a:r>
              <a:rPr lang="vi-VN" sz="3200" dirty="0">
                <a:latin typeface="Times New Roman" panose="02020603050405020304" pitchFamily="18" charset="0"/>
                <a:ea typeface="Times New Roman" panose="02020603050405020304" pitchFamily="18" charset="0"/>
              </a:rPr>
              <a:t>Người nộp thuế thực hiện kê khai điều chỉnh theo đúng quy định tại Điều 47 Thông tư số 80/2021/TT-BTC ngày 29/9/2021 của Bộ Tài chính.</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03060" y="94574"/>
            <a:ext cx="10348474" cy="75037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Xác định tỷ giá tính thuế nhà thầu (tt)</a:t>
            </a:r>
          </a:p>
        </p:txBody>
      </p:sp>
    </p:spTree>
    <p:extLst>
      <p:ext uri="{BB962C8B-B14F-4D97-AF65-F5344CB8AC3E}">
        <p14:creationId xmlns:p14="http://schemas.microsoft.com/office/powerpoint/2010/main" val="85543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1441634"/>
            <a:ext cx="10196626" cy="3323987"/>
          </a:xfrm>
          <a:prstGeom prst="rect">
            <a:avLst/>
          </a:prstGeom>
          <a:noFill/>
        </p:spPr>
        <p:txBody>
          <a:bodyPr wrap="square">
            <a:spAutoFit/>
          </a:bodyPr>
          <a:lstStyle/>
          <a:p>
            <a:pPr marL="339725" algn="just">
              <a:spcBef>
                <a:spcPts val="3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4666/TCT-CS ngày 23/10/2023 về việc xác định tỷ giá nộp thuế nhà thầu.</a:t>
            </a:r>
          </a:p>
          <a:p>
            <a:pPr marL="339725" algn="just">
              <a:spcBef>
                <a:spcPts val="300"/>
              </a:spcBef>
            </a:pPr>
            <a:endPar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hlinkClick r:id="rId4"/>
              </a:rPr>
              <a:t>https://docs.google.com/document/d/16hrLUx_SL_2l97fcqTuOA89sGzsX4dW26DcQa-tVWF8/edit?usp=sharing</a:t>
            </a:r>
            <a:endParaRPr lang="vi-VN" sz="32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2400" u="sng" dirty="0">
              <a:solidFill>
                <a:schemeClr val="accent1"/>
              </a:solidFill>
              <a:latin typeface="Times New Roman" panose="02020603050405020304" pitchFamily="18" charset="0"/>
              <a:cs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291178" y="190414"/>
            <a:ext cx="9609643" cy="91555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Xác định tỷ giá tính thuế nhà thầu (tt)</a:t>
            </a:r>
          </a:p>
        </p:txBody>
      </p:sp>
    </p:spTree>
    <p:extLst>
      <p:ext uri="{BB962C8B-B14F-4D97-AF65-F5344CB8AC3E}">
        <p14:creationId xmlns:p14="http://schemas.microsoft.com/office/powerpoint/2010/main" val="2340192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084791" y="167283"/>
            <a:ext cx="10196626" cy="112908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Chính sách thuế liên quan đến quyền sử dụng đất được cơ quan thi hành án bán đấu giá </a:t>
            </a:r>
          </a:p>
        </p:txBody>
      </p:sp>
      <p:sp>
        <p:nvSpPr>
          <p:cNvPr id="2" name="TextBox 1">
            <a:extLst>
              <a:ext uri="{FF2B5EF4-FFF2-40B4-BE49-F238E27FC236}">
                <a16:creationId xmlns:a16="http://schemas.microsoft.com/office/drawing/2014/main" id="{EAE0F353-07AC-2862-6EC4-58AD99C108FE}"/>
              </a:ext>
            </a:extLst>
          </p:cNvPr>
          <p:cNvSpPr txBox="1"/>
          <p:nvPr/>
        </p:nvSpPr>
        <p:spPr>
          <a:xfrm>
            <a:off x="811057" y="1404083"/>
            <a:ext cx="10196626" cy="3539430"/>
          </a:xfrm>
          <a:prstGeom prst="rect">
            <a:avLst/>
          </a:prstGeom>
          <a:noFill/>
        </p:spPr>
        <p:txBody>
          <a:bodyPr wrap="square">
            <a:spAutoFit/>
          </a:bodyPr>
          <a:lstStyle/>
          <a:p>
            <a:pPr marL="339725" algn="just"/>
            <a:r>
              <a:rPr lang="vi-VN" sz="3200" dirty="0">
                <a:effectLst/>
                <a:latin typeface="Times New Roman" panose="02020603050405020304" pitchFamily="18" charset="0"/>
                <a:ea typeface="Times New Roman" panose="02020603050405020304" pitchFamily="18" charset="0"/>
              </a:rPr>
              <a:t>Ngày 30/10/2023, Tổng cục Thuế đã ban hành Công văn số 4819/TCT-CS giải đáp chính sách thuế đối với quyền sử dụng đất được cơ quan thi hành án bán đấu giá, theo đó:</a:t>
            </a:r>
          </a:p>
          <a:p>
            <a:pPr marL="339725" algn="just"/>
            <a:endParaRPr lang="vi-VN" sz="3200" dirty="0">
              <a:effectLst/>
              <a:latin typeface="Times New Roman" panose="02020603050405020304" pitchFamily="18" charset="0"/>
              <a:ea typeface="Times New Roman" panose="02020603050405020304" pitchFamily="18" charset="0"/>
            </a:endParaRPr>
          </a:p>
          <a:p>
            <a:pPr marL="339725" algn="just"/>
            <a:r>
              <a:rPr lang="vi-VN" sz="3200" dirty="0">
                <a:effectLst/>
                <a:latin typeface="Times New Roman" panose="02020603050405020304" pitchFamily="18" charset="0"/>
                <a:ea typeface="Times New Roman" panose="02020603050405020304" pitchFamily="18" charset="0"/>
              </a:rPr>
              <a:t>Trường hợp Cơ quan thi hành án bán đấu giá tài sản thi hành án là quyền sử dụng đất thuộc đối tượng không chịu thuế giá trị gia tăng thì cơ quan thuế không cấp hóa đơn. </a:t>
            </a:r>
          </a:p>
        </p:txBody>
      </p:sp>
    </p:spTree>
    <p:extLst>
      <p:ext uri="{BB962C8B-B14F-4D97-AF65-F5344CB8AC3E}">
        <p14:creationId xmlns:p14="http://schemas.microsoft.com/office/powerpoint/2010/main" val="646410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084790" y="167283"/>
            <a:ext cx="10489893" cy="112908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Chính sách thuế liên quan đến quyền sử dụng đất được cơ quan thi hành án bán đấu giá (tt)</a:t>
            </a:r>
          </a:p>
        </p:txBody>
      </p:sp>
      <p:sp>
        <p:nvSpPr>
          <p:cNvPr id="2" name="TextBox 1">
            <a:extLst>
              <a:ext uri="{FF2B5EF4-FFF2-40B4-BE49-F238E27FC236}">
                <a16:creationId xmlns:a16="http://schemas.microsoft.com/office/drawing/2014/main" id="{EAE0F353-07AC-2862-6EC4-58AD99C108FE}"/>
              </a:ext>
            </a:extLst>
          </p:cNvPr>
          <p:cNvSpPr txBox="1"/>
          <p:nvPr/>
        </p:nvSpPr>
        <p:spPr>
          <a:xfrm>
            <a:off x="913329" y="1573727"/>
            <a:ext cx="10196626" cy="4278094"/>
          </a:xfrm>
          <a:prstGeom prst="rect">
            <a:avLst/>
          </a:prstGeom>
          <a:noFill/>
        </p:spPr>
        <p:txBody>
          <a:bodyPr wrap="square">
            <a:spAutoFit/>
          </a:bodyPr>
          <a:lstStyle/>
          <a:p>
            <a:pPr marL="339725" algn="just"/>
            <a:r>
              <a:rPr lang="vi-VN" sz="3400" dirty="0">
                <a:effectLst/>
                <a:latin typeface="Times New Roman" panose="02020603050405020304" pitchFamily="18" charset="0"/>
                <a:ea typeface="Times New Roman" panose="02020603050405020304" pitchFamily="18" charset="0"/>
              </a:rPr>
              <a:t>Về nguyên tắc, quyền sử dụng đất có thời hạn có đầy đủ hồ sơ, chứng từ mua trúng đấu giá tài sản thi hành án của cơ quan thi hành án dân sự và thực hiện đúng các thủ tục theo quy định của pháp luật, có tham gia vào hoạt động sản xuất kinh doanh thì được phân bổ dần vào chi phí được trừ khi xác định thu nhập chịu thuế thu nhập doanh nghiệp theo thời hạn được phép sử dụng đất ghi trong Giấy chứng nhận quyền sử dụng đất.</a:t>
            </a:r>
          </a:p>
        </p:txBody>
      </p:sp>
    </p:spTree>
    <p:extLst>
      <p:ext uri="{BB962C8B-B14F-4D97-AF65-F5344CB8AC3E}">
        <p14:creationId xmlns:p14="http://schemas.microsoft.com/office/powerpoint/2010/main" val="1041398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NEWS_Oct_2023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07280" y="1568917"/>
            <a:ext cx="10485711" cy="4185761"/>
          </a:xfrm>
          <a:prstGeom prst="rect">
            <a:avLst/>
          </a:prstGeom>
          <a:noFill/>
        </p:spPr>
        <p:txBody>
          <a:bodyPr wrap="square">
            <a:spAutoFit/>
          </a:bodyPr>
          <a:lstStyle/>
          <a:p>
            <a:pPr marL="339725" algn="just">
              <a:spcBef>
                <a:spcPts val="3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số 4819/TCT-CS ngày 30/10/2023 giải đáp chính sách thuế đối với quyền sử dụng đất được cơ quan thi hành án bán đấu giá.</a:t>
            </a:r>
          </a:p>
          <a:p>
            <a:pPr marL="339725" algn="just">
              <a:spcBef>
                <a:spcPts val="300"/>
              </a:spcBef>
            </a:pPr>
            <a:endPar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en-US" sz="3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https://docs.google.com/document/d/1QStKzNGX9rYa1r1Y-7XYpvU0QTmMaJ6yKEdz6x3TBnw/edit?usp=sharing</a:t>
            </a:r>
            <a:endParaRPr lang="vi-VN" sz="3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39725" algn="just">
              <a:spcBef>
                <a:spcPts val="300"/>
              </a:spcBef>
            </a:pP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iêu đề 12">
            <a:extLst>
              <a:ext uri="{FF2B5EF4-FFF2-40B4-BE49-F238E27FC236}">
                <a16:creationId xmlns:a16="http://schemas.microsoft.com/office/drawing/2014/main" id="{98A29364-2497-EA85-A4B8-8DDBAE27655A}"/>
              </a:ext>
            </a:extLst>
          </p:cNvPr>
          <p:cNvSpPr txBox="1">
            <a:spLocks/>
          </p:cNvSpPr>
          <p:nvPr/>
        </p:nvSpPr>
        <p:spPr>
          <a:xfrm>
            <a:off x="987603" y="259882"/>
            <a:ext cx="10485711" cy="1309035"/>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Chính sách thuế liên quan đến quyền sử dụng đất được cơ quan thi hành án bán đấu giá (tt)</a:t>
            </a:r>
          </a:p>
        </p:txBody>
      </p:sp>
    </p:spTree>
    <p:extLst>
      <p:ext uri="{BB962C8B-B14F-4D97-AF65-F5344CB8AC3E}">
        <p14:creationId xmlns:p14="http://schemas.microsoft.com/office/powerpoint/2010/main" val="2341696524"/>
      </p:ext>
    </p:extLst>
  </p:cSld>
  <p:clrMapOvr>
    <a:masterClrMapping/>
  </p:clrMapOvr>
</p:sld>
</file>

<file path=ppt/theme/theme1.xml><?xml version="1.0" encoding="utf-8"?>
<a:theme xmlns:a="http://schemas.openxmlformats.org/drawingml/2006/main" name="Wisp">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7568</TotalTime>
  <Words>4678</Words>
  <Application>Microsoft Office PowerPoint</Application>
  <PresentationFormat>Widescreen</PresentationFormat>
  <Paragraphs>248</Paragraphs>
  <Slides>37</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Century Gothic</vt:lpstr>
      <vt:lpstr>Tahoma</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http://acb.com.vn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Ngọc Hạnh</dc:creator>
  <cp:lastModifiedBy>Thu Thao</cp:lastModifiedBy>
  <cp:revision>1641</cp:revision>
  <cp:lastPrinted>2023-09-11T10:07:02Z</cp:lastPrinted>
  <dcterms:created xsi:type="dcterms:W3CDTF">2021-06-04T11:00:17Z</dcterms:created>
  <dcterms:modified xsi:type="dcterms:W3CDTF">2023-11-01T14:27:28Z</dcterms:modified>
</cp:coreProperties>
</file>